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5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60" r:id="rId13"/>
    <p:sldId id="280" r:id="rId14"/>
    <p:sldId id="281" r:id="rId15"/>
    <p:sldId id="279" r:id="rId16"/>
    <p:sldId id="276" r:id="rId17"/>
    <p:sldId id="274" r:id="rId18"/>
    <p:sldId id="263" r:id="rId19"/>
    <p:sldId id="277" r:id="rId20"/>
    <p:sldId id="278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6473" autoAdjust="0"/>
  </p:normalViewPr>
  <p:slideViewPr>
    <p:cSldViewPr snapToGrid="0">
      <p:cViewPr varScale="1">
        <p:scale>
          <a:sx n="101" d="100"/>
          <a:sy n="101" d="100"/>
        </p:scale>
        <p:origin x="126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077D5B-8EE0-4C3F-BA60-1B445A137143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EC44D9-0E47-4FBF-80A3-0CF14D74421A}">
      <dgm:prSet phldrT="[Text]"/>
      <dgm:spPr/>
      <dgm:t>
        <a:bodyPr/>
        <a:lstStyle/>
        <a:p>
          <a:r>
            <a:rPr lang="en-US" dirty="0" smtClean="0"/>
            <a:t>Asus </a:t>
          </a:r>
          <a:r>
            <a:rPr lang="en-US" dirty="0" err="1" smtClean="0"/>
            <a:t>Xtion</a:t>
          </a:r>
          <a:endParaRPr lang="en-US" dirty="0"/>
        </a:p>
      </dgm:t>
    </dgm:pt>
    <dgm:pt modelId="{726783CE-45C9-4D1F-88FF-877847E7BAF7}" type="parTrans" cxnId="{42BE9521-14BF-4936-BEA3-F032BE0E57E4}">
      <dgm:prSet/>
      <dgm:spPr/>
      <dgm:t>
        <a:bodyPr/>
        <a:lstStyle/>
        <a:p>
          <a:endParaRPr lang="en-US"/>
        </a:p>
      </dgm:t>
    </dgm:pt>
    <dgm:pt modelId="{7D9456F2-1250-4A5A-902C-E654AC9C5FAF}" type="sibTrans" cxnId="{42BE9521-14BF-4936-BEA3-F032BE0E57E4}">
      <dgm:prSet/>
      <dgm:spPr/>
      <dgm:t>
        <a:bodyPr/>
        <a:lstStyle/>
        <a:p>
          <a:endParaRPr lang="en-US"/>
        </a:p>
      </dgm:t>
    </dgm:pt>
    <dgm:pt modelId="{1A0C19DC-7962-4E59-83A6-0F3287D88887}">
      <dgm:prSet phldrT="[Text]"/>
      <dgm:spPr/>
      <dgm:t>
        <a:bodyPr/>
        <a:lstStyle/>
        <a:p>
          <a:r>
            <a:rPr lang="en-US" dirty="0" smtClean="0"/>
            <a:t>RGB Image</a:t>
          </a:r>
          <a:endParaRPr lang="en-US" dirty="0"/>
        </a:p>
      </dgm:t>
    </dgm:pt>
    <dgm:pt modelId="{3876501D-AEB4-46D7-A457-89423FD56502}" type="parTrans" cxnId="{97696B3E-9E7F-4BF0-88D9-D7FF79B421DF}">
      <dgm:prSet/>
      <dgm:spPr/>
      <dgm:t>
        <a:bodyPr/>
        <a:lstStyle/>
        <a:p>
          <a:endParaRPr lang="en-US"/>
        </a:p>
      </dgm:t>
    </dgm:pt>
    <dgm:pt modelId="{70A615BD-B733-41BF-A272-9DBDA65B8CE9}" type="sibTrans" cxnId="{97696B3E-9E7F-4BF0-88D9-D7FF79B421DF}">
      <dgm:prSet/>
      <dgm:spPr/>
      <dgm:t>
        <a:bodyPr/>
        <a:lstStyle/>
        <a:p>
          <a:endParaRPr lang="en-US"/>
        </a:p>
      </dgm:t>
    </dgm:pt>
    <dgm:pt modelId="{A122153D-C762-49AF-A22B-537E9A6BD24C}">
      <dgm:prSet phldrT="[Text]"/>
      <dgm:spPr/>
      <dgm:t>
        <a:bodyPr/>
        <a:lstStyle/>
        <a:p>
          <a:r>
            <a:rPr lang="en-US" dirty="0" smtClean="0"/>
            <a:t>Preprocessing</a:t>
          </a:r>
          <a:endParaRPr lang="en-US" dirty="0"/>
        </a:p>
      </dgm:t>
    </dgm:pt>
    <dgm:pt modelId="{5F991C93-2964-4D0B-9CA7-B10B5B807E0B}" type="parTrans" cxnId="{675040FB-F349-4262-AAE8-E476402A7456}">
      <dgm:prSet/>
      <dgm:spPr/>
      <dgm:t>
        <a:bodyPr/>
        <a:lstStyle/>
        <a:p>
          <a:endParaRPr lang="en-US"/>
        </a:p>
      </dgm:t>
    </dgm:pt>
    <dgm:pt modelId="{C41449BF-5376-4981-9AAD-7C30352678EE}" type="sibTrans" cxnId="{675040FB-F349-4262-AAE8-E476402A7456}">
      <dgm:prSet/>
      <dgm:spPr/>
      <dgm:t>
        <a:bodyPr/>
        <a:lstStyle/>
        <a:p>
          <a:endParaRPr lang="en-US"/>
        </a:p>
      </dgm:t>
    </dgm:pt>
    <dgm:pt modelId="{7A226052-BB71-499B-BE66-ABB8F1BE7B5F}">
      <dgm:prSet phldrT="[Text]"/>
      <dgm:spPr/>
      <dgm:t>
        <a:bodyPr/>
        <a:lstStyle/>
        <a:p>
          <a:r>
            <a:rPr lang="en-US" dirty="0" smtClean="0"/>
            <a:t>Inverse Perspective Mapping</a:t>
          </a:r>
          <a:endParaRPr lang="en-US" dirty="0"/>
        </a:p>
      </dgm:t>
    </dgm:pt>
    <dgm:pt modelId="{0700A12F-0617-45BB-9F20-43899C79A4E8}" type="parTrans" cxnId="{6994BEB6-E3D0-4F97-B1C8-9F05913F74E0}">
      <dgm:prSet/>
      <dgm:spPr/>
      <dgm:t>
        <a:bodyPr/>
        <a:lstStyle/>
        <a:p>
          <a:endParaRPr lang="en-US"/>
        </a:p>
      </dgm:t>
    </dgm:pt>
    <dgm:pt modelId="{98990EB1-3894-415B-B386-1C0EB3160FF7}" type="sibTrans" cxnId="{6994BEB6-E3D0-4F97-B1C8-9F05913F74E0}">
      <dgm:prSet/>
      <dgm:spPr/>
      <dgm:t>
        <a:bodyPr/>
        <a:lstStyle/>
        <a:p>
          <a:endParaRPr lang="en-US"/>
        </a:p>
      </dgm:t>
    </dgm:pt>
    <dgm:pt modelId="{0F458702-F121-45BA-B31F-6AEC0D9ABF62}">
      <dgm:prSet phldrT="[Text]"/>
      <dgm:spPr/>
      <dgm:t>
        <a:bodyPr/>
        <a:lstStyle/>
        <a:p>
          <a:r>
            <a:rPr lang="en-US" dirty="0" smtClean="0"/>
            <a:t>Feature Detection</a:t>
          </a:r>
          <a:endParaRPr lang="en-US" dirty="0"/>
        </a:p>
      </dgm:t>
    </dgm:pt>
    <dgm:pt modelId="{27F5C223-5B0A-4E74-87CD-0E13BB9EB08F}" type="parTrans" cxnId="{CAD3DDBC-EB9E-4A0B-9365-E14BEFC93EBA}">
      <dgm:prSet/>
      <dgm:spPr/>
      <dgm:t>
        <a:bodyPr/>
        <a:lstStyle/>
        <a:p>
          <a:endParaRPr lang="en-US"/>
        </a:p>
      </dgm:t>
    </dgm:pt>
    <dgm:pt modelId="{01838B19-9A55-4BB7-84C6-7D080252CCF0}" type="sibTrans" cxnId="{CAD3DDBC-EB9E-4A0B-9365-E14BEFC93EBA}">
      <dgm:prSet/>
      <dgm:spPr/>
      <dgm:t>
        <a:bodyPr/>
        <a:lstStyle/>
        <a:p>
          <a:endParaRPr lang="en-US"/>
        </a:p>
      </dgm:t>
    </dgm:pt>
    <dgm:pt modelId="{B8F0C81E-EAD3-4128-A1B3-6266147C67C5}">
      <dgm:prSet phldrT="[Text]"/>
      <dgm:spPr/>
      <dgm:t>
        <a:bodyPr/>
        <a:lstStyle/>
        <a:p>
          <a:r>
            <a:rPr lang="en-US" dirty="0" smtClean="0"/>
            <a:t>Lane Data</a:t>
          </a:r>
          <a:endParaRPr lang="en-US" dirty="0"/>
        </a:p>
      </dgm:t>
    </dgm:pt>
    <dgm:pt modelId="{A57B9FCE-327D-4AAC-80DA-8CEB78D97D07}" type="parTrans" cxnId="{776D83F1-0B48-4252-A7EE-EC040BFF7981}">
      <dgm:prSet/>
      <dgm:spPr/>
      <dgm:t>
        <a:bodyPr/>
        <a:lstStyle/>
        <a:p>
          <a:endParaRPr lang="en-US"/>
        </a:p>
      </dgm:t>
    </dgm:pt>
    <dgm:pt modelId="{8D9CF86E-C242-4796-82D7-330A058D736A}" type="sibTrans" cxnId="{776D83F1-0B48-4252-A7EE-EC040BFF7981}">
      <dgm:prSet/>
      <dgm:spPr/>
      <dgm:t>
        <a:bodyPr/>
        <a:lstStyle/>
        <a:p>
          <a:endParaRPr lang="en-US"/>
        </a:p>
      </dgm:t>
    </dgm:pt>
    <dgm:pt modelId="{0F884E31-4EA6-4ADE-AD90-813CD473A039}">
      <dgm:prSet phldrT="[Text]"/>
      <dgm:spPr/>
      <dgm:t>
        <a:bodyPr/>
        <a:lstStyle/>
        <a:p>
          <a:r>
            <a:rPr lang="en-US" dirty="0" smtClean="0"/>
            <a:t>Crossings</a:t>
          </a:r>
          <a:endParaRPr lang="en-US" dirty="0"/>
        </a:p>
      </dgm:t>
    </dgm:pt>
    <dgm:pt modelId="{0DD9B3B5-AB4B-44B9-BF28-A90ABC822AE9}" type="parTrans" cxnId="{F74D0EFA-45D8-48CA-9FBF-D14DFD8DC2E1}">
      <dgm:prSet/>
      <dgm:spPr/>
      <dgm:t>
        <a:bodyPr/>
        <a:lstStyle/>
        <a:p>
          <a:endParaRPr lang="en-US"/>
        </a:p>
      </dgm:t>
    </dgm:pt>
    <dgm:pt modelId="{560E20AB-2C02-49C3-BBDB-911BBD92713A}" type="sibTrans" cxnId="{F74D0EFA-45D8-48CA-9FBF-D14DFD8DC2E1}">
      <dgm:prSet/>
      <dgm:spPr/>
      <dgm:t>
        <a:bodyPr/>
        <a:lstStyle/>
        <a:p>
          <a:endParaRPr lang="en-US"/>
        </a:p>
      </dgm:t>
    </dgm:pt>
    <dgm:pt modelId="{EF7EA59D-E844-4FD9-9339-F171B7CB5ACD}">
      <dgm:prSet phldrT="[Text]"/>
      <dgm:spPr/>
      <dgm:t>
        <a:bodyPr/>
        <a:lstStyle/>
        <a:p>
          <a:r>
            <a:rPr lang="en-US" dirty="0" smtClean="0"/>
            <a:t>Filtering</a:t>
          </a:r>
          <a:endParaRPr lang="en-US" dirty="0"/>
        </a:p>
      </dgm:t>
    </dgm:pt>
    <dgm:pt modelId="{1EE500C6-956A-41FE-8BFE-F8F362ACD954}" type="parTrans" cxnId="{8D875DDE-0AFA-4A9C-B7E6-6859AB18DD59}">
      <dgm:prSet/>
      <dgm:spPr/>
      <dgm:t>
        <a:bodyPr/>
        <a:lstStyle/>
        <a:p>
          <a:endParaRPr lang="en-US"/>
        </a:p>
      </dgm:t>
    </dgm:pt>
    <dgm:pt modelId="{F0DF37C3-A7A8-4D4F-A347-F5E6CF1BD39F}" type="sibTrans" cxnId="{8D875DDE-0AFA-4A9C-B7E6-6859AB18DD59}">
      <dgm:prSet/>
      <dgm:spPr/>
      <dgm:t>
        <a:bodyPr/>
        <a:lstStyle/>
        <a:p>
          <a:endParaRPr lang="en-US"/>
        </a:p>
      </dgm:t>
    </dgm:pt>
    <dgm:pt modelId="{924602F4-EDB9-4D59-9BEC-90C5EF2314F1}">
      <dgm:prSet phldrT="[Text]"/>
      <dgm:spPr/>
      <dgm:t>
        <a:bodyPr/>
        <a:lstStyle/>
        <a:p>
          <a:r>
            <a:rPr lang="en-US" dirty="0" smtClean="0"/>
            <a:t>Parking spots</a:t>
          </a:r>
          <a:endParaRPr lang="en-US" dirty="0"/>
        </a:p>
      </dgm:t>
    </dgm:pt>
    <dgm:pt modelId="{03CC817F-2BC8-4ED2-B8A6-3DF6D7B698C7}" type="parTrans" cxnId="{D66B05A8-5A8B-4287-BEE2-92C67D35974D}">
      <dgm:prSet/>
      <dgm:spPr/>
      <dgm:t>
        <a:bodyPr/>
        <a:lstStyle/>
        <a:p>
          <a:endParaRPr lang="en-US"/>
        </a:p>
      </dgm:t>
    </dgm:pt>
    <dgm:pt modelId="{BA01E4ED-36DA-40B3-8EDC-9F54720C8E7E}" type="sibTrans" cxnId="{D66B05A8-5A8B-4287-BEE2-92C67D35974D}">
      <dgm:prSet/>
      <dgm:spPr/>
      <dgm:t>
        <a:bodyPr/>
        <a:lstStyle/>
        <a:p>
          <a:endParaRPr lang="en-US"/>
        </a:p>
      </dgm:t>
    </dgm:pt>
    <dgm:pt modelId="{CCBD4679-0C96-4889-B602-7A87B147DFC8}" type="pres">
      <dgm:prSet presAssocID="{98077D5B-8EE0-4C3F-BA60-1B445A13714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1AFDED3-1646-4922-AEF8-181023652BCA}" type="pres">
      <dgm:prSet presAssocID="{93EC44D9-0E47-4FBF-80A3-0CF14D74421A}" presName="composite" presStyleCnt="0"/>
      <dgm:spPr/>
    </dgm:pt>
    <dgm:pt modelId="{0D42F819-E4BC-437F-9391-CA4528B377D9}" type="pres">
      <dgm:prSet presAssocID="{93EC44D9-0E47-4FBF-80A3-0CF14D74421A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de-DE"/>
        </a:p>
      </dgm:t>
    </dgm:pt>
    <dgm:pt modelId="{3968AB20-5A1D-46BA-925F-ECA8DC82A150}" type="pres">
      <dgm:prSet presAssocID="{93EC44D9-0E47-4FBF-80A3-0CF14D74421A}" presName="txNode" presStyleLbl="node1" presStyleIdx="0" presStyleCnt="3" custScaleY="54979" custLinFactNeighborX="-16440" custLinFactNeighborY="18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3A019-C051-46FD-B710-657790CBFB84}" type="pres">
      <dgm:prSet presAssocID="{7D9456F2-1250-4A5A-902C-E654AC9C5FAF}" presName="sibTrans" presStyleLbl="sibTrans2D1" presStyleIdx="0" presStyleCnt="2"/>
      <dgm:spPr/>
      <dgm:t>
        <a:bodyPr/>
        <a:lstStyle/>
        <a:p>
          <a:endParaRPr lang="de-DE"/>
        </a:p>
      </dgm:t>
    </dgm:pt>
    <dgm:pt modelId="{21F728D0-ECCC-484A-9A01-40E2196B3594}" type="pres">
      <dgm:prSet presAssocID="{7D9456F2-1250-4A5A-902C-E654AC9C5FAF}" presName="connTx" presStyleLbl="sibTrans2D1" presStyleIdx="0" presStyleCnt="2"/>
      <dgm:spPr/>
      <dgm:t>
        <a:bodyPr/>
        <a:lstStyle/>
        <a:p>
          <a:endParaRPr lang="de-DE"/>
        </a:p>
      </dgm:t>
    </dgm:pt>
    <dgm:pt modelId="{ACB5FE1E-EF44-466B-9422-64EA4DD47F49}" type="pres">
      <dgm:prSet presAssocID="{A122153D-C762-49AF-A22B-537E9A6BD24C}" presName="composite" presStyleCnt="0"/>
      <dgm:spPr/>
    </dgm:pt>
    <dgm:pt modelId="{7B2F1B87-32A1-4224-B86B-123EB8A8C7D2}" type="pres">
      <dgm:prSet presAssocID="{A122153D-C762-49AF-A22B-537E9A6BD24C}" presName="imagSh" presStyleLbl="b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5D5ACE7F-25DB-42D7-AE9F-0324CFE2D3BC}" type="pres">
      <dgm:prSet presAssocID="{A122153D-C762-49AF-A22B-537E9A6BD24C}" presName="txNode" presStyleLbl="node1" presStyleIdx="1" presStyleCnt="3" custScaleY="54979" custLinFactNeighborX="-16440" custLinFactNeighborY="185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6ED47-C2D5-409A-A2F8-EF26255C5371}" type="pres">
      <dgm:prSet presAssocID="{C41449BF-5376-4981-9AAD-7C30352678EE}" presName="sibTrans" presStyleLbl="sibTrans2D1" presStyleIdx="1" presStyleCnt="2"/>
      <dgm:spPr/>
      <dgm:t>
        <a:bodyPr/>
        <a:lstStyle/>
        <a:p>
          <a:endParaRPr lang="de-DE"/>
        </a:p>
      </dgm:t>
    </dgm:pt>
    <dgm:pt modelId="{0C88C1E5-E6E9-4680-A934-C98D05F818C4}" type="pres">
      <dgm:prSet presAssocID="{C41449BF-5376-4981-9AAD-7C30352678EE}" presName="connTx" presStyleLbl="sibTrans2D1" presStyleIdx="1" presStyleCnt="2"/>
      <dgm:spPr/>
      <dgm:t>
        <a:bodyPr/>
        <a:lstStyle/>
        <a:p>
          <a:endParaRPr lang="de-DE"/>
        </a:p>
      </dgm:t>
    </dgm:pt>
    <dgm:pt modelId="{43202482-E0B3-4604-BA2E-CF2D6A5007E2}" type="pres">
      <dgm:prSet presAssocID="{0F458702-F121-45BA-B31F-6AEC0D9ABF62}" presName="composite" presStyleCnt="0"/>
      <dgm:spPr/>
    </dgm:pt>
    <dgm:pt modelId="{401E1230-C837-4F76-BC8E-673D4A3C4E77}" type="pres">
      <dgm:prSet presAssocID="{0F458702-F121-45BA-B31F-6AEC0D9ABF62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de-DE"/>
        </a:p>
      </dgm:t>
    </dgm:pt>
    <dgm:pt modelId="{261C16C1-1827-4C91-961E-FC2525B0B39F}" type="pres">
      <dgm:prSet presAssocID="{0F458702-F121-45BA-B31F-6AEC0D9ABF62}" presName="txNode" presStyleLbl="node1" presStyleIdx="2" presStyleCnt="3" custScaleY="54979" custLinFactNeighborX="-16440" custLinFactNeighborY="1855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D3DDBC-EB9E-4A0B-9365-E14BEFC93EBA}" srcId="{98077D5B-8EE0-4C3F-BA60-1B445A137143}" destId="{0F458702-F121-45BA-B31F-6AEC0D9ABF62}" srcOrd="2" destOrd="0" parTransId="{27F5C223-5B0A-4E74-87CD-0E13BB9EB08F}" sibTransId="{01838B19-9A55-4BB7-84C6-7D080252CCF0}"/>
    <dgm:cxn modelId="{738FC73A-8566-4B4C-86CD-C17B2DD12AEE}" type="presOf" srcId="{7D9456F2-1250-4A5A-902C-E654AC9C5FAF}" destId="{21F728D0-ECCC-484A-9A01-40E2196B3594}" srcOrd="1" destOrd="0" presId="urn:microsoft.com/office/officeart/2005/8/layout/hProcess10"/>
    <dgm:cxn modelId="{776D83F1-0B48-4252-A7EE-EC040BFF7981}" srcId="{0F458702-F121-45BA-B31F-6AEC0D9ABF62}" destId="{B8F0C81E-EAD3-4128-A1B3-6266147C67C5}" srcOrd="0" destOrd="0" parTransId="{A57B9FCE-327D-4AAC-80DA-8CEB78D97D07}" sibTransId="{8D9CF86E-C242-4796-82D7-330A058D736A}"/>
    <dgm:cxn modelId="{6994BEB6-E3D0-4F97-B1C8-9F05913F74E0}" srcId="{A122153D-C762-49AF-A22B-537E9A6BD24C}" destId="{7A226052-BB71-499B-BE66-ABB8F1BE7B5F}" srcOrd="0" destOrd="0" parTransId="{0700A12F-0617-45BB-9F20-43899C79A4E8}" sibTransId="{98990EB1-3894-415B-B386-1C0EB3160FF7}"/>
    <dgm:cxn modelId="{D4C70601-122A-49C5-881A-F2D0721EFB52}" type="presOf" srcId="{0F884E31-4EA6-4ADE-AD90-813CD473A039}" destId="{261C16C1-1827-4C91-961E-FC2525B0B39F}" srcOrd="0" destOrd="2" presId="urn:microsoft.com/office/officeart/2005/8/layout/hProcess10"/>
    <dgm:cxn modelId="{E49A67E8-34AC-4CC5-B960-C31582EC40BE}" type="presOf" srcId="{0F458702-F121-45BA-B31F-6AEC0D9ABF62}" destId="{261C16C1-1827-4C91-961E-FC2525B0B39F}" srcOrd="0" destOrd="0" presId="urn:microsoft.com/office/officeart/2005/8/layout/hProcess10"/>
    <dgm:cxn modelId="{A50E778A-9375-4CF3-A07D-5A4447AC8A6D}" type="presOf" srcId="{7D9456F2-1250-4A5A-902C-E654AC9C5FAF}" destId="{5443A019-C051-46FD-B710-657790CBFB84}" srcOrd="0" destOrd="0" presId="urn:microsoft.com/office/officeart/2005/8/layout/hProcess10"/>
    <dgm:cxn modelId="{96FC87E3-01C1-4890-95D9-F20F0FACDA23}" type="presOf" srcId="{EF7EA59D-E844-4FD9-9339-F171B7CB5ACD}" destId="{5D5ACE7F-25DB-42D7-AE9F-0324CFE2D3BC}" srcOrd="0" destOrd="2" presId="urn:microsoft.com/office/officeart/2005/8/layout/hProcess10"/>
    <dgm:cxn modelId="{8D875DDE-0AFA-4A9C-B7E6-6859AB18DD59}" srcId="{A122153D-C762-49AF-A22B-537E9A6BD24C}" destId="{EF7EA59D-E844-4FD9-9339-F171B7CB5ACD}" srcOrd="1" destOrd="0" parTransId="{1EE500C6-956A-41FE-8BFE-F8F362ACD954}" sibTransId="{F0DF37C3-A7A8-4D4F-A347-F5E6CF1BD39F}"/>
    <dgm:cxn modelId="{09BE221C-6E63-4B5D-84A2-1A1AAF06251D}" type="presOf" srcId="{98077D5B-8EE0-4C3F-BA60-1B445A137143}" destId="{CCBD4679-0C96-4889-B602-7A87B147DFC8}" srcOrd="0" destOrd="0" presId="urn:microsoft.com/office/officeart/2005/8/layout/hProcess10"/>
    <dgm:cxn modelId="{D66B05A8-5A8B-4287-BEE2-92C67D35974D}" srcId="{0F458702-F121-45BA-B31F-6AEC0D9ABF62}" destId="{924602F4-EDB9-4D59-9BEC-90C5EF2314F1}" srcOrd="2" destOrd="0" parTransId="{03CC817F-2BC8-4ED2-B8A6-3DF6D7B698C7}" sibTransId="{BA01E4ED-36DA-40B3-8EDC-9F54720C8E7E}"/>
    <dgm:cxn modelId="{887493C3-1297-4578-9339-A6F8D637B7DA}" type="presOf" srcId="{1A0C19DC-7962-4E59-83A6-0F3287D88887}" destId="{3968AB20-5A1D-46BA-925F-ECA8DC82A150}" srcOrd="0" destOrd="1" presId="urn:microsoft.com/office/officeart/2005/8/layout/hProcess10"/>
    <dgm:cxn modelId="{675040FB-F349-4262-AAE8-E476402A7456}" srcId="{98077D5B-8EE0-4C3F-BA60-1B445A137143}" destId="{A122153D-C762-49AF-A22B-537E9A6BD24C}" srcOrd="1" destOrd="0" parTransId="{5F991C93-2964-4D0B-9CA7-B10B5B807E0B}" sibTransId="{C41449BF-5376-4981-9AAD-7C30352678EE}"/>
    <dgm:cxn modelId="{62964F57-F7F4-4E34-8C83-546514079703}" type="presOf" srcId="{C41449BF-5376-4981-9AAD-7C30352678EE}" destId="{0C88C1E5-E6E9-4680-A934-C98D05F818C4}" srcOrd="1" destOrd="0" presId="urn:microsoft.com/office/officeart/2005/8/layout/hProcess10"/>
    <dgm:cxn modelId="{A268B7CF-E9CA-4806-BA26-FA9D1FE01F5B}" type="presOf" srcId="{924602F4-EDB9-4D59-9BEC-90C5EF2314F1}" destId="{261C16C1-1827-4C91-961E-FC2525B0B39F}" srcOrd="0" destOrd="3" presId="urn:microsoft.com/office/officeart/2005/8/layout/hProcess10"/>
    <dgm:cxn modelId="{97696B3E-9E7F-4BF0-88D9-D7FF79B421DF}" srcId="{93EC44D9-0E47-4FBF-80A3-0CF14D74421A}" destId="{1A0C19DC-7962-4E59-83A6-0F3287D88887}" srcOrd="0" destOrd="0" parTransId="{3876501D-AEB4-46D7-A457-89423FD56502}" sibTransId="{70A615BD-B733-41BF-A272-9DBDA65B8CE9}"/>
    <dgm:cxn modelId="{B5D88169-BB86-4744-8AEA-C7AB4E9BC19C}" type="presOf" srcId="{7A226052-BB71-499B-BE66-ABB8F1BE7B5F}" destId="{5D5ACE7F-25DB-42D7-AE9F-0324CFE2D3BC}" srcOrd="0" destOrd="1" presId="urn:microsoft.com/office/officeart/2005/8/layout/hProcess10"/>
    <dgm:cxn modelId="{F74D0EFA-45D8-48CA-9FBF-D14DFD8DC2E1}" srcId="{0F458702-F121-45BA-B31F-6AEC0D9ABF62}" destId="{0F884E31-4EA6-4ADE-AD90-813CD473A039}" srcOrd="1" destOrd="0" parTransId="{0DD9B3B5-AB4B-44B9-BF28-A90ABC822AE9}" sibTransId="{560E20AB-2C02-49C3-BBDB-911BBD92713A}"/>
    <dgm:cxn modelId="{E3727FB2-AD98-4960-A2E6-012C29B1CEB4}" type="presOf" srcId="{B8F0C81E-EAD3-4128-A1B3-6266147C67C5}" destId="{261C16C1-1827-4C91-961E-FC2525B0B39F}" srcOrd="0" destOrd="1" presId="urn:microsoft.com/office/officeart/2005/8/layout/hProcess10"/>
    <dgm:cxn modelId="{0E179A11-DF7D-4374-A26F-2A550754351A}" type="presOf" srcId="{93EC44D9-0E47-4FBF-80A3-0CF14D74421A}" destId="{3968AB20-5A1D-46BA-925F-ECA8DC82A150}" srcOrd="0" destOrd="0" presId="urn:microsoft.com/office/officeart/2005/8/layout/hProcess10"/>
    <dgm:cxn modelId="{83064577-0548-4991-8552-D2BE3D225F9C}" type="presOf" srcId="{A122153D-C762-49AF-A22B-537E9A6BD24C}" destId="{5D5ACE7F-25DB-42D7-AE9F-0324CFE2D3BC}" srcOrd="0" destOrd="0" presId="urn:microsoft.com/office/officeart/2005/8/layout/hProcess10"/>
    <dgm:cxn modelId="{5203AAD6-4902-4EBB-8401-205E0A5C90D7}" type="presOf" srcId="{C41449BF-5376-4981-9AAD-7C30352678EE}" destId="{B4D6ED47-C2D5-409A-A2F8-EF26255C5371}" srcOrd="0" destOrd="0" presId="urn:microsoft.com/office/officeart/2005/8/layout/hProcess10"/>
    <dgm:cxn modelId="{42BE9521-14BF-4936-BEA3-F032BE0E57E4}" srcId="{98077D5B-8EE0-4C3F-BA60-1B445A137143}" destId="{93EC44D9-0E47-4FBF-80A3-0CF14D74421A}" srcOrd="0" destOrd="0" parTransId="{726783CE-45C9-4D1F-88FF-877847E7BAF7}" sibTransId="{7D9456F2-1250-4A5A-902C-E654AC9C5FAF}"/>
    <dgm:cxn modelId="{7DC380C9-7FE3-4EA3-A89D-F6073E23437C}" type="presParOf" srcId="{CCBD4679-0C96-4889-B602-7A87B147DFC8}" destId="{E1AFDED3-1646-4922-AEF8-181023652BCA}" srcOrd="0" destOrd="0" presId="urn:microsoft.com/office/officeart/2005/8/layout/hProcess10"/>
    <dgm:cxn modelId="{227BA7B9-FE5E-4CEE-8D44-17293517F5CE}" type="presParOf" srcId="{E1AFDED3-1646-4922-AEF8-181023652BCA}" destId="{0D42F819-E4BC-437F-9391-CA4528B377D9}" srcOrd="0" destOrd="0" presId="urn:microsoft.com/office/officeart/2005/8/layout/hProcess10"/>
    <dgm:cxn modelId="{D5D55EFB-55D6-48E7-AD5C-4F52268491B3}" type="presParOf" srcId="{E1AFDED3-1646-4922-AEF8-181023652BCA}" destId="{3968AB20-5A1D-46BA-925F-ECA8DC82A150}" srcOrd="1" destOrd="0" presId="urn:microsoft.com/office/officeart/2005/8/layout/hProcess10"/>
    <dgm:cxn modelId="{B8A89849-3347-4A77-917E-D938044E5878}" type="presParOf" srcId="{CCBD4679-0C96-4889-B602-7A87B147DFC8}" destId="{5443A019-C051-46FD-B710-657790CBFB84}" srcOrd="1" destOrd="0" presId="urn:microsoft.com/office/officeart/2005/8/layout/hProcess10"/>
    <dgm:cxn modelId="{9080243D-FA5A-4FAC-BB9C-015B8B886887}" type="presParOf" srcId="{5443A019-C051-46FD-B710-657790CBFB84}" destId="{21F728D0-ECCC-484A-9A01-40E2196B3594}" srcOrd="0" destOrd="0" presId="urn:microsoft.com/office/officeart/2005/8/layout/hProcess10"/>
    <dgm:cxn modelId="{D83A78B8-DDC2-4E63-AC34-E08E2FEF47BA}" type="presParOf" srcId="{CCBD4679-0C96-4889-B602-7A87B147DFC8}" destId="{ACB5FE1E-EF44-466B-9422-64EA4DD47F49}" srcOrd="2" destOrd="0" presId="urn:microsoft.com/office/officeart/2005/8/layout/hProcess10"/>
    <dgm:cxn modelId="{32D2CB8B-DF3B-4CDE-8498-C7F0D7135777}" type="presParOf" srcId="{ACB5FE1E-EF44-466B-9422-64EA4DD47F49}" destId="{7B2F1B87-32A1-4224-B86B-123EB8A8C7D2}" srcOrd="0" destOrd="0" presId="urn:microsoft.com/office/officeart/2005/8/layout/hProcess10"/>
    <dgm:cxn modelId="{80B65DE6-4E45-4D21-8905-A82B75C06CC0}" type="presParOf" srcId="{ACB5FE1E-EF44-466B-9422-64EA4DD47F49}" destId="{5D5ACE7F-25DB-42D7-AE9F-0324CFE2D3BC}" srcOrd="1" destOrd="0" presId="urn:microsoft.com/office/officeart/2005/8/layout/hProcess10"/>
    <dgm:cxn modelId="{57644AFE-D75A-4D5D-87B1-92BA43011182}" type="presParOf" srcId="{CCBD4679-0C96-4889-B602-7A87B147DFC8}" destId="{B4D6ED47-C2D5-409A-A2F8-EF26255C5371}" srcOrd="3" destOrd="0" presId="urn:microsoft.com/office/officeart/2005/8/layout/hProcess10"/>
    <dgm:cxn modelId="{BF73404E-FFEE-4C60-BFE7-44118DC7CE6C}" type="presParOf" srcId="{B4D6ED47-C2D5-409A-A2F8-EF26255C5371}" destId="{0C88C1E5-E6E9-4680-A934-C98D05F818C4}" srcOrd="0" destOrd="0" presId="urn:microsoft.com/office/officeart/2005/8/layout/hProcess10"/>
    <dgm:cxn modelId="{22B853ED-EB11-4C25-ACB0-D9C58FE12BCC}" type="presParOf" srcId="{CCBD4679-0C96-4889-B602-7A87B147DFC8}" destId="{43202482-E0B3-4604-BA2E-CF2D6A5007E2}" srcOrd="4" destOrd="0" presId="urn:microsoft.com/office/officeart/2005/8/layout/hProcess10"/>
    <dgm:cxn modelId="{20E6E305-D15A-4B95-A09E-6BD29DD21336}" type="presParOf" srcId="{43202482-E0B3-4604-BA2E-CF2D6A5007E2}" destId="{401E1230-C837-4F76-BC8E-673D4A3C4E77}" srcOrd="0" destOrd="0" presId="urn:microsoft.com/office/officeart/2005/8/layout/hProcess10"/>
    <dgm:cxn modelId="{F02502E7-0211-4AB2-98A4-E881EFE85540}" type="presParOf" srcId="{43202482-E0B3-4604-BA2E-CF2D6A5007E2}" destId="{261C16C1-1827-4C91-961E-FC2525B0B39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18095C-FF50-496E-8955-7D49A030A17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31CFC6-D2A7-4451-909B-16C222B68B5C}">
      <dgm:prSet phldrT="[Text]"/>
      <dgm:spPr/>
      <dgm:t>
        <a:bodyPr/>
        <a:lstStyle/>
        <a:p>
          <a:r>
            <a:rPr lang="en-US" dirty="0" smtClean="0"/>
            <a:t>Detect corners</a:t>
          </a:r>
          <a:endParaRPr lang="en-US" dirty="0"/>
        </a:p>
      </dgm:t>
    </dgm:pt>
    <dgm:pt modelId="{1724FB3A-8F03-4FD0-9CE1-9905A6A09F90}" type="parTrans" cxnId="{0E04037E-E0B0-4D81-B283-3920ADE70BD1}">
      <dgm:prSet/>
      <dgm:spPr/>
      <dgm:t>
        <a:bodyPr/>
        <a:lstStyle/>
        <a:p>
          <a:endParaRPr lang="en-US"/>
        </a:p>
      </dgm:t>
    </dgm:pt>
    <dgm:pt modelId="{E5E0E513-6414-402C-B621-2CD50051CBA5}" type="sibTrans" cxnId="{0E04037E-E0B0-4D81-B283-3920ADE70BD1}">
      <dgm:prSet/>
      <dgm:spPr/>
      <dgm:t>
        <a:bodyPr/>
        <a:lstStyle/>
        <a:p>
          <a:endParaRPr lang="en-US"/>
        </a:p>
      </dgm:t>
    </dgm:pt>
    <dgm:pt modelId="{DF11152A-F732-416D-AD87-1FF06EB102A7}">
      <dgm:prSet phldrT="[Text]"/>
      <dgm:spPr/>
      <dgm:t>
        <a:bodyPr/>
        <a:lstStyle/>
        <a:p>
          <a:r>
            <a:rPr lang="en-US" dirty="0" smtClean="0"/>
            <a:t>Find center point</a:t>
          </a:r>
        </a:p>
      </dgm:t>
    </dgm:pt>
    <dgm:pt modelId="{821E7BC3-35E2-4004-91F3-9629F0903476}" type="parTrans" cxnId="{F361EB31-D4BB-4123-B999-F44B7054DF72}">
      <dgm:prSet/>
      <dgm:spPr/>
      <dgm:t>
        <a:bodyPr/>
        <a:lstStyle/>
        <a:p>
          <a:endParaRPr lang="en-US"/>
        </a:p>
      </dgm:t>
    </dgm:pt>
    <dgm:pt modelId="{C1DB27DA-B318-4124-B624-2FF76D6359E4}" type="sibTrans" cxnId="{F361EB31-D4BB-4123-B999-F44B7054DF72}">
      <dgm:prSet/>
      <dgm:spPr/>
      <dgm:t>
        <a:bodyPr/>
        <a:lstStyle/>
        <a:p>
          <a:endParaRPr lang="en-US"/>
        </a:p>
      </dgm:t>
    </dgm:pt>
    <dgm:pt modelId="{8C3B10E7-F88B-41EA-917A-1EB94FA2BF24}">
      <dgm:prSet phldrT="[Text]"/>
      <dgm:spPr/>
      <dgm:t>
        <a:bodyPr/>
        <a:lstStyle/>
        <a:p>
          <a:r>
            <a:rPr lang="en-US" dirty="0" smtClean="0"/>
            <a:t>Find available exits</a:t>
          </a:r>
          <a:endParaRPr lang="en-US" dirty="0"/>
        </a:p>
      </dgm:t>
    </dgm:pt>
    <dgm:pt modelId="{B2571CF0-0C9A-4DF9-90AA-4821E1C43237}" type="parTrans" cxnId="{7267960D-1FC6-4637-9C77-D39F3CE60E50}">
      <dgm:prSet/>
      <dgm:spPr/>
      <dgm:t>
        <a:bodyPr/>
        <a:lstStyle/>
        <a:p>
          <a:endParaRPr lang="en-US"/>
        </a:p>
      </dgm:t>
    </dgm:pt>
    <dgm:pt modelId="{8B680C0A-2046-4BD4-AEE6-67C3F47A54FD}" type="sibTrans" cxnId="{7267960D-1FC6-4637-9C77-D39F3CE60E50}">
      <dgm:prSet/>
      <dgm:spPr/>
      <dgm:t>
        <a:bodyPr/>
        <a:lstStyle/>
        <a:p>
          <a:endParaRPr lang="en-US"/>
        </a:p>
      </dgm:t>
    </dgm:pt>
    <dgm:pt modelId="{5B32C523-1785-449D-A4BE-B0403173D3A9}">
      <dgm:prSet phldrT="[Text]"/>
      <dgm:spPr/>
      <dgm:t>
        <a:bodyPr/>
        <a:lstStyle/>
        <a:p>
          <a:r>
            <a:rPr lang="en-US" dirty="0" smtClean="0"/>
            <a:t>Calculate goal poses</a:t>
          </a:r>
          <a:endParaRPr lang="en-US" dirty="0"/>
        </a:p>
      </dgm:t>
    </dgm:pt>
    <dgm:pt modelId="{2A45DDD2-7AF6-4986-90B0-86CBFA769EBD}" type="parTrans" cxnId="{CEF70698-65EA-4417-83C1-6162F37123FE}">
      <dgm:prSet/>
      <dgm:spPr/>
      <dgm:t>
        <a:bodyPr/>
        <a:lstStyle/>
        <a:p>
          <a:endParaRPr lang="en-US"/>
        </a:p>
      </dgm:t>
    </dgm:pt>
    <dgm:pt modelId="{D0D77299-2899-4EE7-8841-9EF0470C9843}" type="sibTrans" cxnId="{CEF70698-65EA-4417-83C1-6162F37123FE}">
      <dgm:prSet/>
      <dgm:spPr/>
      <dgm:t>
        <a:bodyPr/>
        <a:lstStyle/>
        <a:p>
          <a:endParaRPr lang="en-US"/>
        </a:p>
      </dgm:t>
    </dgm:pt>
    <dgm:pt modelId="{89345CB9-5A75-401B-873C-513C1C3E191D}">
      <dgm:prSet phldrT="[Text]"/>
      <dgm:spPr/>
      <dgm:t>
        <a:bodyPr/>
        <a:lstStyle/>
        <a:p>
          <a:r>
            <a:rPr lang="en-US" dirty="0" smtClean="0"/>
            <a:t>Find right angles in contour hulls</a:t>
          </a:r>
          <a:endParaRPr lang="en-US" dirty="0"/>
        </a:p>
      </dgm:t>
    </dgm:pt>
    <dgm:pt modelId="{C783EF6B-71DD-4264-814A-C51A1F9C0684}" type="parTrans" cxnId="{495AB784-AC73-4AD6-84F6-B4A21CE75E77}">
      <dgm:prSet/>
      <dgm:spPr/>
      <dgm:t>
        <a:bodyPr/>
        <a:lstStyle/>
        <a:p>
          <a:endParaRPr lang="en-US"/>
        </a:p>
      </dgm:t>
    </dgm:pt>
    <dgm:pt modelId="{6C1A6EF5-E0AB-44CA-A44B-BACD37605BFB}" type="sibTrans" cxnId="{495AB784-AC73-4AD6-84F6-B4A21CE75E77}">
      <dgm:prSet/>
      <dgm:spPr/>
      <dgm:t>
        <a:bodyPr/>
        <a:lstStyle/>
        <a:p>
          <a:endParaRPr lang="en-US"/>
        </a:p>
      </dgm:t>
    </dgm:pt>
    <dgm:pt modelId="{EA4B62D6-E351-4AF8-903E-428235CF9731}">
      <dgm:prSet phldrT="[Text]"/>
      <dgm:spPr/>
      <dgm:t>
        <a:bodyPr/>
        <a:lstStyle/>
        <a:p>
          <a:r>
            <a:rPr lang="en-US" dirty="0" smtClean="0"/>
            <a:t>Check side lengths</a:t>
          </a:r>
          <a:endParaRPr lang="en-US" dirty="0"/>
        </a:p>
      </dgm:t>
    </dgm:pt>
    <dgm:pt modelId="{D1EC16A4-9494-4CF0-9223-22421B88ED41}" type="parTrans" cxnId="{FC39CECD-CA86-49F0-AF01-36D4DD24AF8E}">
      <dgm:prSet/>
      <dgm:spPr/>
      <dgm:t>
        <a:bodyPr/>
        <a:lstStyle/>
        <a:p>
          <a:endParaRPr lang="en-US"/>
        </a:p>
      </dgm:t>
    </dgm:pt>
    <dgm:pt modelId="{C6AFE28B-A442-493F-8DA4-B4CE38A0BDD7}" type="sibTrans" cxnId="{FC39CECD-CA86-49F0-AF01-36D4DD24AF8E}">
      <dgm:prSet/>
      <dgm:spPr/>
      <dgm:t>
        <a:bodyPr/>
        <a:lstStyle/>
        <a:p>
          <a:endParaRPr lang="en-US"/>
        </a:p>
      </dgm:t>
    </dgm:pt>
    <dgm:pt modelId="{95E64029-AC17-4EA3-AADF-896FE8373B04}">
      <dgm:prSet phldrT="[Text]"/>
      <dgm:spPr/>
      <dgm:t>
        <a:bodyPr/>
        <a:lstStyle/>
        <a:p>
          <a:r>
            <a:rPr lang="en-US" dirty="0" smtClean="0"/>
            <a:t>Distance known from specs</a:t>
          </a:r>
        </a:p>
      </dgm:t>
    </dgm:pt>
    <dgm:pt modelId="{815277A2-A386-4B4E-B315-1B28E11568FA}" type="parTrans" cxnId="{901DE51A-BF11-4155-AB5E-19227DAE2F45}">
      <dgm:prSet/>
      <dgm:spPr/>
      <dgm:t>
        <a:bodyPr/>
        <a:lstStyle/>
        <a:p>
          <a:endParaRPr lang="en-US"/>
        </a:p>
      </dgm:t>
    </dgm:pt>
    <dgm:pt modelId="{D4FA062F-6FB7-4ECC-A79C-62089B6F78F4}" type="sibTrans" cxnId="{901DE51A-BF11-4155-AB5E-19227DAE2F45}">
      <dgm:prSet/>
      <dgm:spPr/>
      <dgm:t>
        <a:bodyPr/>
        <a:lstStyle/>
        <a:p>
          <a:endParaRPr lang="en-US"/>
        </a:p>
      </dgm:t>
    </dgm:pt>
    <dgm:pt modelId="{8936099F-5A0E-435D-8C40-6931C5902D62}">
      <dgm:prSet phldrT="[Text]"/>
      <dgm:spPr/>
      <dgm:t>
        <a:bodyPr/>
        <a:lstStyle/>
        <a:p>
          <a:r>
            <a:rPr lang="en-US" dirty="0" smtClean="0"/>
            <a:t>Angle known from corner sides</a:t>
          </a:r>
        </a:p>
      </dgm:t>
    </dgm:pt>
    <dgm:pt modelId="{29B9B7A1-2ED6-4A6E-9572-C8F9E4FAB0D4}" type="parTrans" cxnId="{615073FC-70B3-494B-B014-98AB8915920B}">
      <dgm:prSet/>
      <dgm:spPr/>
      <dgm:t>
        <a:bodyPr/>
        <a:lstStyle/>
        <a:p>
          <a:endParaRPr lang="en-US"/>
        </a:p>
      </dgm:t>
    </dgm:pt>
    <dgm:pt modelId="{1B3E4322-DBCB-43B2-A725-9B7F9A8934BE}" type="sibTrans" cxnId="{615073FC-70B3-494B-B014-98AB8915920B}">
      <dgm:prSet/>
      <dgm:spPr/>
      <dgm:t>
        <a:bodyPr/>
        <a:lstStyle/>
        <a:p>
          <a:endParaRPr lang="en-US"/>
        </a:p>
      </dgm:t>
    </dgm:pt>
    <dgm:pt modelId="{815848AC-83F8-4D44-B327-F74B696EC999}">
      <dgm:prSet phldrT="[Text]"/>
      <dgm:spPr/>
      <dgm:t>
        <a:bodyPr/>
        <a:lstStyle/>
        <a:p>
          <a:r>
            <a:rPr lang="en-US" dirty="0" smtClean="0"/>
            <a:t>Check for free space ahead and to left and right</a:t>
          </a:r>
          <a:endParaRPr lang="en-US" dirty="0"/>
        </a:p>
      </dgm:t>
    </dgm:pt>
    <dgm:pt modelId="{D4F2ABA0-7702-4E8D-8BFF-7275D74770B1}" type="parTrans" cxnId="{A9348C88-DB8D-4A82-82E2-6DE33BE2EE7D}">
      <dgm:prSet/>
      <dgm:spPr/>
      <dgm:t>
        <a:bodyPr/>
        <a:lstStyle/>
        <a:p>
          <a:endParaRPr lang="en-US"/>
        </a:p>
      </dgm:t>
    </dgm:pt>
    <dgm:pt modelId="{ADD9FA48-D168-40A8-8757-16449BBA0738}" type="sibTrans" cxnId="{A9348C88-DB8D-4A82-82E2-6DE33BE2EE7D}">
      <dgm:prSet/>
      <dgm:spPr/>
      <dgm:t>
        <a:bodyPr/>
        <a:lstStyle/>
        <a:p>
          <a:endParaRPr lang="en-US"/>
        </a:p>
      </dgm:t>
    </dgm:pt>
    <dgm:pt modelId="{DC4E260C-574B-4FC4-9DDF-7F3E315B1F12}">
      <dgm:prSet phldrT="[Text]"/>
      <dgm:spPr/>
      <dgm:t>
        <a:bodyPr/>
        <a:lstStyle/>
        <a:p>
          <a:r>
            <a:rPr lang="en-US" dirty="0" smtClean="0"/>
            <a:t>Relative to center point</a:t>
          </a:r>
          <a:endParaRPr lang="en-US" dirty="0"/>
        </a:p>
      </dgm:t>
    </dgm:pt>
    <dgm:pt modelId="{7A2435D8-15D4-4529-B522-AFB2CAFE3AF3}" type="parTrans" cxnId="{F91356BD-58A7-4E09-BF8C-65E45E130103}">
      <dgm:prSet/>
      <dgm:spPr/>
      <dgm:t>
        <a:bodyPr/>
        <a:lstStyle/>
        <a:p>
          <a:endParaRPr lang="en-US"/>
        </a:p>
      </dgm:t>
    </dgm:pt>
    <dgm:pt modelId="{3CF62CFA-B4E0-4FFF-A231-EFFC2D06EE9C}" type="sibTrans" cxnId="{F91356BD-58A7-4E09-BF8C-65E45E130103}">
      <dgm:prSet/>
      <dgm:spPr/>
      <dgm:t>
        <a:bodyPr/>
        <a:lstStyle/>
        <a:p>
          <a:endParaRPr lang="en-US"/>
        </a:p>
      </dgm:t>
    </dgm:pt>
    <dgm:pt modelId="{15CD38AB-3791-451C-905C-043B2C6C22BB}">
      <dgm:prSet phldrT="[Text]"/>
      <dgm:spPr/>
      <dgm:t>
        <a:bodyPr/>
        <a:lstStyle/>
        <a:p>
          <a:r>
            <a:rPr lang="en-US" dirty="0" smtClean="0"/>
            <a:t>Offsets known</a:t>
          </a:r>
          <a:endParaRPr lang="en-US" dirty="0"/>
        </a:p>
      </dgm:t>
    </dgm:pt>
    <dgm:pt modelId="{232808CC-D8AA-4995-90FE-78107B38FA63}" type="parTrans" cxnId="{4731D7F0-F257-4396-84A9-62A4F63429C8}">
      <dgm:prSet/>
      <dgm:spPr/>
      <dgm:t>
        <a:bodyPr/>
        <a:lstStyle/>
        <a:p>
          <a:endParaRPr lang="en-US"/>
        </a:p>
      </dgm:t>
    </dgm:pt>
    <dgm:pt modelId="{3EFEA599-1520-431F-9D0F-50394C842531}" type="sibTrans" cxnId="{4731D7F0-F257-4396-84A9-62A4F63429C8}">
      <dgm:prSet/>
      <dgm:spPr/>
      <dgm:t>
        <a:bodyPr/>
        <a:lstStyle/>
        <a:p>
          <a:endParaRPr lang="en-US"/>
        </a:p>
      </dgm:t>
    </dgm:pt>
    <dgm:pt modelId="{52E4E1BB-FE59-44A0-9D9C-4A8713DC9F79}">
      <dgm:prSet phldrT="[Text]"/>
      <dgm:spPr/>
      <dgm:t>
        <a:bodyPr/>
        <a:lstStyle/>
        <a:p>
          <a:r>
            <a:rPr lang="en-US" dirty="0" smtClean="0"/>
            <a:t>Filter out false positives</a:t>
          </a:r>
          <a:endParaRPr lang="en-US" dirty="0"/>
        </a:p>
      </dgm:t>
    </dgm:pt>
    <dgm:pt modelId="{E8AB79BD-5514-48F4-9B44-E98186975DCC}" type="parTrans" cxnId="{3D499AC0-214E-4A88-8E50-C9096C4E0C28}">
      <dgm:prSet/>
      <dgm:spPr/>
      <dgm:t>
        <a:bodyPr/>
        <a:lstStyle/>
        <a:p>
          <a:endParaRPr lang="de-DE"/>
        </a:p>
      </dgm:t>
    </dgm:pt>
    <dgm:pt modelId="{D9FFEE84-B5BF-4E7E-B652-075B86039A59}" type="sibTrans" cxnId="{3D499AC0-214E-4A88-8E50-C9096C4E0C28}">
      <dgm:prSet/>
      <dgm:spPr/>
      <dgm:t>
        <a:bodyPr/>
        <a:lstStyle/>
        <a:p>
          <a:endParaRPr lang="en-US"/>
        </a:p>
      </dgm:t>
    </dgm:pt>
    <dgm:pt modelId="{64020C23-02E3-41BD-A0BE-FDA7002C9C8A}">
      <dgm:prSet phldrT="[Text]"/>
      <dgm:spPr/>
      <dgm:t>
        <a:bodyPr/>
        <a:lstStyle/>
        <a:p>
          <a:r>
            <a:rPr lang="en-US" dirty="0" smtClean="0"/>
            <a:t>Check position relative to lanes</a:t>
          </a:r>
          <a:endParaRPr lang="en-US" dirty="0"/>
        </a:p>
      </dgm:t>
    </dgm:pt>
    <dgm:pt modelId="{58CF2F11-0731-466F-9F01-BBF6C96EEAE5}" type="parTrans" cxnId="{409801F8-7092-4480-A4BF-43D03B5C3E88}">
      <dgm:prSet/>
      <dgm:spPr/>
      <dgm:t>
        <a:bodyPr/>
        <a:lstStyle/>
        <a:p>
          <a:endParaRPr lang="de-DE"/>
        </a:p>
      </dgm:t>
    </dgm:pt>
    <dgm:pt modelId="{003C04ED-144F-4038-9C2D-884492AD60E5}" type="sibTrans" cxnId="{409801F8-7092-4480-A4BF-43D03B5C3E88}">
      <dgm:prSet/>
      <dgm:spPr/>
      <dgm:t>
        <a:bodyPr/>
        <a:lstStyle/>
        <a:p>
          <a:endParaRPr lang="de-DE"/>
        </a:p>
      </dgm:t>
    </dgm:pt>
    <dgm:pt modelId="{C35DE3E2-033F-4232-929D-1CFC0E03BEB1}">
      <dgm:prSet phldrT="[Text]"/>
      <dgm:spPr/>
      <dgm:t>
        <a:bodyPr/>
        <a:lstStyle/>
        <a:p>
          <a:r>
            <a:rPr lang="en-US" dirty="0" smtClean="0"/>
            <a:t>Transformed to world coordinates</a:t>
          </a:r>
          <a:endParaRPr lang="en-US" dirty="0"/>
        </a:p>
      </dgm:t>
    </dgm:pt>
    <dgm:pt modelId="{D78ED18B-F71A-4047-BB8E-3ADDC6039720}" type="parTrans" cxnId="{F2B3B1EA-3F91-411F-B3F0-C5FEC4D5B98D}">
      <dgm:prSet/>
      <dgm:spPr/>
      <dgm:t>
        <a:bodyPr/>
        <a:lstStyle/>
        <a:p>
          <a:endParaRPr lang="de-DE"/>
        </a:p>
      </dgm:t>
    </dgm:pt>
    <dgm:pt modelId="{EB9031AA-B581-4968-B2ED-A3500EAE9D93}" type="sibTrans" cxnId="{F2B3B1EA-3F91-411F-B3F0-C5FEC4D5B98D}">
      <dgm:prSet/>
      <dgm:spPr/>
      <dgm:t>
        <a:bodyPr/>
        <a:lstStyle/>
        <a:p>
          <a:endParaRPr lang="de-DE"/>
        </a:p>
      </dgm:t>
    </dgm:pt>
    <dgm:pt modelId="{A7F2B3FF-C0EF-4476-92DB-F3074BBDC07A}" type="pres">
      <dgm:prSet presAssocID="{B118095C-FF50-496E-8955-7D49A030A17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74C9BAD-E4AA-4A2B-BCAC-EE22898E24E6}" type="pres">
      <dgm:prSet presAssocID="{B118095C-FF50-496E-8955-7D49A030A17C}" presName="dummyMaxCanvas" presStyleCnt="0">
        <dgm:presLayoutVars/>
      </dgm:prSet>
      <dgm:spPr/>
    </dgm:pt>
    <dgm:pt modelId="{9FF197A6-4692-44B0-8BE3-D81FCC9F509F}" type="pres">
      <dgm:prSet presAssocID="{B118095C-FF50-496E-8955-7D49A030A17C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B9A7D2F-9CAB-44CC-B931-2F8F38151088}" type="pres">
      <dgm:prSet presAssocID="{B118095C-FF50-496E-8955-7D49A030A17C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69837-45E4-43BE-8D5A-4BE1075D4468}" type="pres">
      <dgm:prSet presAssocID="{B118095C-FF50-496E-8955-7D49A030A17C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3B7847-2676-446F-BD1F-94C804DA4526}" type="pres">
      <dgm:prSet presAssocID="{B118095C-FF50-496E-8955-7D49A030A17C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E61B1-BB1E-4AA3-A08A-8A6099AA31B1}" type="pres">
      <dgm:prSet presAssocID="{B118095C-FF50-496E-8955-7D49A030A17C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14E03-2D68-4363-9E1B-23B9BAEF77BA}" type="pres">
      <dgm:prSet presAssocID="{B118095C-FF50-496E-8955-7D49A030A17C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FE8D0A1-53F7-47EA-ABB9-0DB1AE3BDC0C}" type="pres">
      <dgm:prSet presAssocID="{B118095C-FF50-496E-8955-7D49A030A17C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540C241-374C-4467-9518-F40A20A66C6B}" type="pres">
      <dgm:prSet presAssocID="{B118095C-FF50-496E-8955-7D49A030A17C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796F5F3-3799-4DA3-B805-9143F8288B79}" type="pres">
      <dgm:prSet presAssocID="{B118095C-FF50-496E-8955-7D49A030A17C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D7A7C6-6C5D-46D6-9EE3-487C889518A8}" type="pres">
      <dgm:prSet presAssocID="{B118095C-FF50-496E-8955-7D49A030A17C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2950B50-376B-441B-B260-0B07CF43F923}" type="pres">
      <dgm:prSet presAssocID="{B118095C-FF50-496E-8955-7D49A030A17C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25141D-0542-4805-93D5-BE184BACFC0C}" type="pres">
      <dgm:prSet presAssocID="{B118095C-FF50-496E-8955-7D49A030A17C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ADAD30-2A2D-4B2B-91F8-4B74C0584C0A}" type="pres">
      <dgm:prSet presAssocID="{B118095C-FF50-496E-8955-7D49A030A17C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CD442-2B66-4568-B812-4DFD2766A03C}" type="pres">
      <dgm:prSet presAssocID="{B118095C-FF50-496E-8955-7D49A030A17C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60E9EA-D072-46B5-BA80-2174CD00545C}" type="presOf" srcId="{E5E0E513-6414-402C-B621-2CD50051CBA5}" destId="{3B214E03-2D68-4363-9E1B-23B9BAEF77BA}" srcOrd="0" destOrd="0" presId="urn:microsoft.com/office/officeart/2005/8/layout/vProcess5"/>
    <dgm:cxn modelId="{495AB784-AC73-4AD6-84F6-B4A21CE75E77}" srcId="{6D31CFC6-D2A7-4451-909B-16C222B68B5C}" destId="{89345CB9-5A75-401B-873C-513C1C3E191D}" srcOrd="0" destOrd="0" parTransId="{C783EF6B-71DD-4264-814A-C51A1F9C0684}" sibTransId="{6C1A6EF5-E0AB-44CA-A44B-BACD37605BFB}"/>
    <dgm:cxn modelId="{041C940E-30FB-4B20-8F75-0583B76F0194}" type="presOf" srcId="{8936099F-5A0E-435D-8C40-6931C5902D62}" destId="{E2950B50-376B-441B-B260-0B07CF43F923}" srcOrd="1" destOrd="2" presId="urn:microsoft.com/office/officeart/2005/8/layout/vProcess5"/>
    <dgm:cxn modelId="{7E2B709B-2F8A-420C-AF4E-C46E7FCB9EA5}" type="presOf" srcId="{8C3B10E7-F88B-41EA-917A-1EB94FA2BF24}" destId="{0825141D-0542-4805-93D5-BE184BACFC0C}" srcOrd="1" destOrd="0" presId="urn:microsoft.com/office/officeart/2005/8/layout/vProcess5"/>
    <dgm:cxn modelId="{A9348C88-DB8D-4A82-82E2-6DE33BE2EE7D}" srcId="{8C3B10E7-F88B-41EA-917A-1EB94FA2BF24}" destId="{815848AC-83F8-4D44-B327-F74B696EC999}" srcOrd="0" destOrd="0" parTransId="{D4F2ABA0-7702-4E8D-8BFF-7275D74770B1}" sibTransId="{ADD9FA48-D168-40A8-8757-16449BBA0738}"/>
    <dgm:cxn modelId="{4731D7F0-F257-4396-84A9-62A4F63429C8}" srcId="{5B32C523-1785-449D-A4BE-B0403173D3A9}" destId="{15CD38AB-3791-451C-905C-043B2C6C22BB}" srcOrd="1" destOrd="0" parTransId="{232808CC-D8AA-4995-90FE-78107B38FA63}" sibTransId="{3EFEA599-1520-431F-9D0F-50394C842531}"/>
    <dgm:cxn modelId="{AEDA03F0-3EAB-4CDE-90B5-53F23C2BC5FC}" type="presOf" srcId="{15CD38AB-3791-451C-905C-043B2C6C22BB}" destId="{6F5CD442-2B66-4568-B812-4DFD2766A03C}" srcOrd="1" destOrd="2" presId="urn:microsoft.com/office/officeart/2005/8/layout/vProcess5"/>
    <dgm:cxn modelId="{0E04037E-E0B0-4D81-B283-3920ADE70BD1}" srcId="{B118095C-FF50-496E-8955-7D49A030A17C}" destId="{6D31CFC6-D2A7-4451-909B-16C222B68B5C}" srcOrd="0" destOrd="0" parTransId="{1724FB3A-8F03-4FD0-9CE1-9905A6A09F90}" sibTransId="{E5E0E513-6414-402C-B621-2CD50051CBA5}"/>
    <dgm:cxn modelId="{1C1C7500-3370-4C33-BE83-77A5BA6BD66F}" type="presOf" srcId="{D9FFEE84-B5BF-4E7E-B652-075B86039A59}" destId="{4796F5F3-3799-4DA3-B805-9143F8288B79}" srcOrd="0" destOrd="0" presId="urn:microsoft.com/office/officeart/2005/8/layout/vProcess5"/>
    <dgm:cxn modelId="{A5A5107F-C86E-4C02-B39B-C4B931695D82}" type="presOf" srcId="{815848AC-83F8-4D44-B327-F74B696EC999}" destId="{0825141D-0542-4805-93D5-BE184BACFC0C}" srcOrd="1" destOrd="1" presId="urn:microsoft.com/office/officeart/2005/8/layout/vProcess5"/>
    <dgm:cxn modelId="{615073FC-70B3-494B-B014-98AB8915920B}" srcId="{DF11152A-F732-416D-AD87-1FF06EB102A7}" destId="{8936099F-5A0E-435D-8C40-6931C5902D62}" srcOrd="1" destOrd="0" parTransId="{29B9B7A1-2ED6-4A6E-9572-C8F9E4FAB0D4}" sibTransId="{1B3E4322-DBCB-43B2-A725-9B7F9A8934BE}"/>
    <dgm:cxn modelId="{3D499AC0-214E-4A88-8E50-C9096C4E0C28}" srcId="{B118095C-FF50-496E-8955-7D49A030A17C}" destId="{52E4E1BB-FE59-44A0-9D9C-4A8713DC9F79}" srcOrd="3" destOrd="0" parTransId="{E8AB79BD-5514-48F4-9B44-E98186975DCC}" sibTransId="{D9FFEE84-B5BF-4E7E-B652-075B86039A59}"/>
    <dgm:cxn modelId="{000446F7-6C03-429D-8E84-98EA8457A70E}" type="presOf" srcId="{DF11152A-F732-416D-AD87-1FF06EB102A7}" destId="{2B9A7D2F-9CAB-44CC-B931-2F8F38151088}" srcOrd="0" destOrd="0" presId="urn:microsoft.com/office/officeart/2005/8/layout/vProcess5"/>
    <dgm:cxn modelId="{B268B2D9-0ECE-43D6-AFC0-6A7FA207CC92}" type="presOf" srcId="{6D31CFC6-D2A7-4451-909B-16C222B68B5C}" destId="{9FF197A6-4692-44B0-8BE3-D81FCC9F509F}" srcOrd="0" destOrd="0" presId="urn:microsoft.com/office/officeart/2005/8/layout/vProcess5"/>
    <dgm:cxn modelId="{C70297A4-CBD4-48D2-A64A-22E3165C7A95}" type="presOf" srcId="{C35DE3E2-033F-4232-929D-1CFC0E03BEB1}" destId="{6F5CD442-2B66-4568-B812-4DFD2766A03C}" srcOrd="1" destOrd="3" presId="urn:microsoft.com/office/officeart/2005/8/layout/vProcess5"/>
    <dgm:cxn modelId="{4A44BBD4-B753-447B-A154-9B12D3C3EEA5}" type="presOf" srcId="{52E4E1BB-FE59-44A0-9D9C-4A8713DC9F79}" destId="{633B7847-2676-446F-BD1F-94C804DA4526}" srcOrd="0" destOrd="0" presId="urn:microsoft.com/office/officeart/2005/8/layout/vProcess5"/>
    <dgm:cxn modelId="{30112EA2-A2A0-4D91-BBE7-CFE89AD31805}" type="presOf" srcId="{C35DE3E2-033F-4232-929D-1CFC0E03BEB1}" destId="{349E61B1-BB1E-4AA3-A08A-8A6099AA31B1}" srcOrd="0" destOrd="3" presId="urn:microsoft.com/office/officeart/2005/8/layout/vProcess5"/>
    <dgm:cxn modelId="{F361EB31-D4BB-4123-B999-F44B7054DF72}" srcId="{B118095C-FF50-496E-8955-7D49A030A17C}" destId="{DF11152A-F732-416D-AD87-1FF06EB102A7}" srcOrd="1" destOrd="0" parTransId="{821E7BC3-35E2-4004-91F3-9629F0903476}" sibTransId="{C1DB27DA-B318-4124-B624-2FF76D6359E4}"/>
    <dgm:cxn modelId="{55A68C12-213A-4430-8C43-929403187E5C}" type="presOf" srcId="{89345CB9-5A75-401B-873C-513C1C3E191D}" destId="{9FF197A6-4692-44B0-8BE3-D81FCC9F509F}" srcOrd="0" destOrd="1" presId="urn:microsoft.com/office/officeart/2005/8/layout/vProcess5"/>
    <dgm:cxn modelId="{901DE51A-BF11-4155-AB5E-19227DAE2F45}" srcId="{DF11152A-F732-416D-AD87-1FF06EB102A7}" destId="{95E64029-AC17-4EA3-AADF-896FE8373B04}" srcOrd="0" destOrd="0" parTransId="{815277A2-A386-4B4E-B315-1B28E11568FA}" sibTransId="{D4FA062F-6FB7-4ECC-A79C-62089B6F78F4}"/>
    <dgm:cxn modelId="{D398DA94-FCC9-4F7E-A858-6C7BBDFA68C8}" type="presOf" srcId="{52E4E1BB-FE59-44A0-9D9C-4A8713DC9F79}" destId="{FAADAD30-2A2D-4B2B-91F8-4B74C0584C0A}" srcOrd="1" destOrd="0" presId="urn:microsoft.com/office/officeart/2005/8/layout/vProcess5"/>
    <dgm:cxn modelId="{9D58FAF3-F0D2-4B49-BC59-DCC7585B018D}" type="presOf" srcId="{5B32C523-1785-449D-A4BE-B0403173D3A9}" destId="{349E61B1-BB1E-4AA3-A08A-8A6099AA31B1}" srcOrd="0" destOrd="0" presId="urn:microsoft.com/office/officeart/2005/8/layout/vProcess5"/>
    <dgm:cxn modelId="{6E3A1A3A-7A8B-4387-86AC-921C9821A229}" type="presOf" srcId="{B118095C-FF50-496E-8955-7D49A030A17C}" destId="{A7F2B3FF-C0EF-4476-92DB-F3074BBDC07A}" srcOrd="0" destOrd="0" presId="urn:microsoft.com/office/officeart/2005/8/layout/vProcess5"/>
    <dgm:cxn modelId="{CEF70698-65EA-4417-83C1-6162F37123FE}" srcId="{B118095C-FF50-496E-8955-7D49A030A17C}" destId="{5B32C523-1785-449D-A4BE-B0403173D3A9}" srcOrd="4" destOrd="0" parTransId="{2A45DDD2-7AF6-4986-90B0-86CBFA769EBD}" sibTransId="{D0D77299-2899-4EE7-8841-9EF0470C9843}"/>
    <dgm:cxn modelId="{B32DE442-8982-432C-B946-DE3351256172}" type="presOf" srcId="{6D31CFC6-D2A7-4451-909B-16C222B68B5C}" destId="{4FD7A7C6-6C5D-46D6-9EE3-487C889518A8}" srcOrd="1" destOrd="0" presId="urn:microsoft.com/office/officeart/2005/8/layout/vProcess5"/>
    <dgm:cxn modelId="{505D5167-8403-4FDF-BD70-9371A2EDB0C6}" type="presOf" srcId="{EA4B62D6-E351-4AF8-903E-428235CF9731}" destId="{4FD7A7C6-6C5D-46D6-9EE3-487C889518A8}" srcOrd="1" destOrd="2" presId="urn:microsoft.com/office/officeart/2005/8/layout/vProcess5"/>
    <dgm:cxn modelId="{F2B3B1EA-3F91-411F-B3F0-C5FEC4D5B98D}" srcId="{5B32C523-1785-449D-A4BE-B0403173D3A9}" destId="{C35DE3E2-033F-4232-929D-1CFC0E03BEB1}" srcOrd="2" destOrd="0" parTransId="{D78ED18B-F71A-4047-BB8E-3ADDC6039720}" sibTransId="{EB9031AA-B581-4968-B2ED-A3500EAE9D93}"/>
    <dgm:cxn modelId="{409801F8-7092-4480-A4BF-43D03B5C3E88}" srcId="{52E4E1BB-FE59-44A0-9D9C-4A8713DC9F79}" destId="{64020C23-02E3-41BD-A0BE-FDA7002C9C8A}" srcOrd="0" destOrd="0" parTransId="{58CF2F11-0731-466F-9F01-BBF6C96EEAE5}" sibTransId="{003C04ED-144F-4038-9C2D-884492AD60E5}"/>
    <dgm:cxn modelId="{E513D50D-F2CE-41FF-8CE8-3662C217B91F}" type="presOf" srcId="{DC4E260C-574B-4FC4-9DDF-7F3E315B1F12}" destId="{6F5CD442-2B66-4568-B812-4DFD2766A03C}" srcOrd="1" destOrd="1" presId="urn:microsoft.com/office/officeart/2005/8/layout/vProcess5"/>
    <dgm:cxn modelId="{CA2D0B0C-2695-4AB2-A93C-3487AA0E32ED}" type="presOf" srcId="{95E64029-AC17-4EA3-AADF-896FE8373B04}" destId="{E2950B50-376B-441B-B260-0B07CF43F923}" srcOrd="1" destOrd="1" presId="urn:microsoft.com/office/officeart/2005/8/layout/vProcess5"/>
    <dgm:cxn modelId="{9B94B200-650B-4F08-9908-A60BD0C9A4F0}" type="presOf" srcId="{8B680C0A-2046-4BD4-AEE6-67C3F47A54FD}" destId="{A540C241-374C-4467-9518-F40A20A66C6B}" srcOrd="0" destOrd="0" presId="urn:microsoft.com/office/officeart/2005/8/layout/vProcess5"/>
    <dgm:cxn modelId="{77AFD543-42DC-42E4-AACC-682919E42400}" type="presOf" srcId="{15CD38AB-3791-451C-905C-043B2C6C22BB}" destId="{349E61B1-BB1E-4AA3-A08A-8A6099AA31B1}" srcOrd="0" destOrd="2" presId="urn:microsoft.com/office/officeart/2005/8/layout/vProcess5"/>
    <dgm:cxn modelId="{C92C9923-4032-4B89-AADE-610C4CBB044E}" type="presOf" srcId="{8C3B10E7-F88B-41EA-917A-1EB94FA2BF24}" destId="{D9A69837-45E4-43BE-8D5A-4BE1075D4468}" srcOrd="0" destOrd="0" presId="urn:microsoft.com/office/officeart/2005/8/layout/vProcess5"/>
    <dgm:cxn modelId="{7302C265-6A79-4EE7-A365-2A9B00D7F398}" type="presOf" srcId="{95E64029-AC17-4EA3-AADF-896FE8373B04}" destId="{2B9A7D2F-9CAB-44CC-B931-2F8F38151088}" srcOrd="0" destOrd="1" presId="urn:microsoft.com/office/officeart/2005/8/layout/vProcess5"/>
    <dgm:cxn modelId="{7267960D-1FC6-4637-9C77-D39F3CE60E50}" srcId="{B118095C-FF50-496E-8955-7D49A030A17C}" destId="{8C3B10E7-F88B-41EA-917A-1EB94FA2BF24}" srcOrd="2" destOrd="0" parTransId="{B2571CF0-0C9A-4DF9-90AA-4821E1C43237}" sibTransId="{8B680C0A-2046-4BD4-AEE6-67C3F47A54FD}"/>
    <dgm:cxn modelId="{C6550B3B-5FA3-4811-9533-676F71A74266}" type="presOf" srcId="{89345CB9-5A75-401B-873C-513C1C3E191D}" destId="{4FD7A7C6-6C5D-46D6-9EE3-487C889518A8}" srcOrd="1" destOrd="1" presId="urn:microsoft.com/office/officeart/2005/8/layout/vProcess5"/>
    <dgm:cxn modelId="{F48C34D9-2D2E-4982-8769-FC8381F32EBB}" type="presOf" srcId="{C1DB27DA-B318-4124-B624-2FF76D6359E4}" destId="{CFE8D0A1-53F7-47EA-ABB9-0DB1AE3BDC0C}" srcOrd="0" destOrd="0" presId="urn:microsoft.com/office/officeart/2005/8/layout/vProcess5"/>
    <dgm:cxn modelId="{F91356BD-58A7-4E09-BF8C-65E45E130103}" srcId="{5B32C523-1785-449D-A4BE-B0403173D3A9}" destId="{DC4E260C-574B-4FC4-9DDF-7F3E315B1F12}" srcOrd="0" destOrd="0" parTransId="{7A2435D8-15D4-4529-B522-AFB2CAFE3AF3}" sibTransId="{3CF62CFA-B4E0-4FFF-A231-EFFC2D06EE9C}"/>
    <dgm:cxn modelId="{87AB4C51-049E-40D7-A650-2E62245A05BA}" type="presOf" srcId="{EA4B62D6-E351-4AF8-903E-428235CF9731}" destId="{9FF197A6-4692-44B0-8BE3-D81FCC9F509F}" srcOrd="0" destOrd="2" presId="urn:microsoft.com/office/officeart/2005/8/layout/vProcess5"/>
    <dgm:cxn modelId="{8853289D-652F-4F53-AAFF-7C02B5E8D123}" type="presOf" srcId="{64020C23-02E3-41BD-A0BE-FDA7002C9C8A}" destId="{633B7847-2676-446F-BD1F-94C804DA4526}" srcOrd="0" destOrd="1" presId="urn:microsoft.com/office/officeart/2005/8/layout/vProcess5"/>
    <dgm:cxn modelId="{C43C0DAF-BE04-4174-A034-01F7EB2B0AF2}" type="presOf" srcId="{DF11152A-F732-416D-AD87-1FF06EB102A7}" destId="{E2950B50-376B-441B-B260-0B07CF43F923}" srcOrd="1" destOrd="0" presId="urn:microsoft.com/office/officeart/2005/8/layout/vProcess5"/>
    <dgm:cxn modelId="{411BBD26-F9D3-4238-ACA7-92A505669291}" type="presOf" srcId="{DC4E260C-574B-4FC4-9DDF-7F3E315B1F12}" destId="{349E61B1-BB1E-4AA3-A08A-8A6099AA31B1}" srcOrd="0" destOrd="1" presId="urn:microsoft.com/office/officeart/2005/8/layout/vProcess5"/>
    <dgm:cxn modelId="{AA906F67-0CB5-442C-8357-F03E310F58B2}" type="presOf" srcId="{8936099F-5A0E-435D-8C40-6931C5902D62}" destId="{2B9A7D2F-9CAB-44CC-B931-2F8F38151088}" srcOrd="0" destOrd="2" presId="urn:microsoft.com/office/officeart/2005/8/layout/vProcess5"/>
    <dgm:cxn modelId="{F795C438-F66F-4791-9C33-9CD0995238E7}" type="presOf" srcId="{815848AC-83F8-4D44-B327-F74B696EC999}" destId="{D9A69837-45E4-43BE-8D5A-4BE1075D4468}" srcOrd="0" destOrd="1" presId="urn:microsoft.com/office/officeart/2005/8/layout/vProcess5"/>
    <dgm:cxn modelId="{FC39CECD-CA86-49F0-AF01-36D4DD24AF8E}" srcId="{6D31CFC6-D2A7-4451-909B-16C222B68B5C}" destId="{EA4B62D6-E351-4AF8-903E-428235CF9731}" srcOrd="1" destOrd="0" parTransId="{D1EC16A4-9494-4CF0-9223-22421B88ED41}" sibTransId="{C6AFE28B-A442-493F-8DA4-B4CE38A0BDD7}"/>
    <dgm:cxn modelId="{8E369E6E-D74D-45F0-B3D4-D2ADE7944B88}" type="presOf" srcId="{5B32C523-1785-449D-A4BE-B0403173D3A9}" destId="{6F5CD442-2B66-4568-B812-4DFD2766A03C}" srcOrd="1" destOrd="0" presId="urn:microsoft.com/office/officeart/2005/8/layout/vProcess5"/>
    <dgm:cxn modelId="{E046D218-5287-41E3-B3A0-91E9E535EDEE}" type="presOf" srcId="{64020C23-02E3-41BD-A0BE-FDA7002C9C8A}" destId="{FAADAD30-2A2D-4B2B-91F8-4B74C0584C0A}" srcOrd="1" destOrd="1" presId="urn:microsoft.com/office/officeart/2005/8/layout/vProcess5"/>
    <dgm:cxn modelId="{F337AB8C-E60F-4491-BA7C-0693C6A67CDC}" type="presParOf" srcId="{A7F2B3FF-C0EF-4476-92DB-F3074BBDC07A}" destId="{374C9BAD-E4AA-4A2B-BCAC-EE22898E24E6}" srcOrd="0" destOrd="0" presId="urn:microsoft.com/office/officeart/2005/8/layout/vProcess5"/>
    <dgm:cxn modelId="{4EB303A0-531E-4468-91C7-652E62C66578}" type="presParOf" srcId="{A7F2B3FF-C0EF-4476-92DB-F3074BBDC07A}" destId="{9FF197A6-4692-44B0-8BE3-D81FCC9F509F}" srcOrd="1" destOrd="0" presId="urn:microsoft.com/office/officeart/2005/8/layout/vProcess5"/>
    <dgm:cxn modelId="{2F037D04-F419-4A75-BB60-D2396E3F014A}" type="presParOf" srcId="{A7F2B3FF-C0EF-4476-92DB-F3074BBDC07A}" destId="{2B9A7D2F-9CAB-44CC-B931-2F8F38151088}" srcOrd="2" destOrd="0" presId="urn:microsoft.com/office/officeart/2005/8/layout/vProcess5"/>
    <dgm:cxn modelId="{28EC23E6-833D-4999-A4BE-85209232229A}" type="presParOf" srcId="{A7F2B3FF-C0EF-4476-92DB-F3074BBDC07A}" destId="{D9A69837-45E4-43BE-8D5A-4BE1075D4468}" srcOrd="3" destOrd="0" presId="urn:microsoft.com/office/officeart/2005/8/layout/vProcess5"/>
    <dgm:cxn modelId="{3BBCBC1F-44E1-4B05-8FE6-03468B4BA3DB}" type="presParOf" srcId="{A7F2B3FF-C0EF-4476-92DB-F3074BBDC07A}" destId="{633B7847-2676-446F-BD1F-94C804DA4526}" srcOrd="4" destOrd="0" presId="urn:microsoft.com/office/officeart/2005/8/layout/vProcess5"/>
    <dgm:cxn modelId="{FB9A5CF3-6C48-425A-9477-E0E6B7FDE5CC}" type="presParOf" srcId="{A7F2B3FF-C0EF-4476-92DB-F3074BBDC07A}" destId="{349E61B1-BB1E-4AA3-A08A-8A6099AA31B1}" srcOrd="5" destOrd="0" presId="urn:microsoft.com/office/officeart/2005/8/layout/vProcess5"/>
    <dgm:cxn modelId="{6193D771-42E6-40D2-A738-6B3C20E4DB6F}" type="presParOf" srcId="{A7F2B3FF-C0EF-4476-92DB-F3074BBDC07A}" destId="{3B214E03-2D68-4363-9E1B-23B9BAEF77BA}" srcOrd="6" destOrd="0" presId="urn:microsoft.com/office/officeart/2005/8/layout/vProcess5"/>
    <dgm:cxn modelId="{77DAED6F-9C8D-48A4-8CE8-80CB1C510A0E}" type="presParOf" srcId="{A7F2B3FF-C0EF-4476-92DB-F3074BBDC07A}" destId="{CFE8D0A1-53F7-47EA-ABB9-0DB1AE3BDC0C}" srcOrd="7" destOrd="0" presId="urn:microsoft.com/office/officeart/2005/8/layout/vProcess5"/>
    <dgm:cxn modelId="{2563F3A7-6520-489D-B1F4-F9D265452C82}" type="presParOf" srcId="{A7F2B3FF-C0EF-4476-92DB-F3074BBDC07A}" destId="{A540C241-374C-4467-9518-F40A20A66C6B}" srcOrd="8" destOrd="0" presId="urn:microsoft.com/office/officeart/2005/8/layout/vProcess5"/>
    <dgm:cxn modelId="{D7DEC256-1351-4DDA-AFD7-671CC81A865E}" type="presParOf" srcId="{A7F2B3FF-C0EF-4476-92DB-F3074BBDC07A}" destId="{4796F5F3-3799-4DA3-B805-9143F8288B79}" srcOrd="9" destOrd="0" presId="urn:microsoft.com/office/officeart/2005/8/layout/vProcess5"/>
    <dgm:cxn modelId="{AF89D804-7930-4FEA-B0FA-158CA1E4311D}" type="presParOf" srcId="{A7F2B3FF-C0EF-4476-92DB-F3074BBDC07A}" destId="{4FD7A7C6-6C5D-46D6-9EE3-487C889518A8}" srcOrd="10" destOrd="0" presId="urn:microsoft.com/office/officeart/2005/8/layout/vProcess5"/>
    <dgm:cxn modelId="{C7A95A5E-533F-432D-8A57-790D3A91F751}" type="presParOf" srcId="{A7F2B3FF-C0EF-4476-92DB-F3074BBDC07A}" destId="{E2950B50-376B-441B-B260-0B07CF43F923}" srcOrd="11" destOrd="0" presId="urn:microsoft.com/office/officeart/2005/8/layout/vProcess5"/>
    <dgm:cxn modelId="{3134F6F9-F5C7-45D1-AB1C-C28565D37BC9}" type="presParOf" srcId="{A7F2B3FF-C0EF-4476-92DB-F3074BBDC07A}" destId="{0825141D-0542-4805-93D5-BE184BACFC0C}" srcOrd="12" destOrd="0" presId="urn:microsoft.com/office/officeart/2005/8/layout/vProcess5"/>
    <dgm:cxn modelId="{0A651C1D-5B57-438B-A225-4D7E5A08981A}" type="presParOf" srcId="{A7F2B3FF-C0EF-4476-92DB-F3074BBDC07A}" destId="{FAADAD30-2A2D-4B2B-91F8-4B74C0584C0A}" srcOrd="13" destOrd="0" presId="urn:microsoft.com/office/officeart/2005/8/layout/vProcess5"/>
    <dgm:cxn modelId="{C56431C7-7C8C-4901-A662-3EA3A468AFB2}" type="presParOf" srcId="{A7F2B3FF-C0EF-4476-92DB-F3074BBDC07A}" destId="{6F5CD442-2B66-4568-B812-4DFD2766A03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4B2EFC-725D-4115-BD2F-18BD62BBB910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424A37-9891-45A9-8C8B-DF9BEE96F7A3}">
      <dgm:prSet phldrT="[Text]"/>
      <dgm:spPr/>
      <dgm:t>
        <a:bodyPr/>
        <a:lstStyle/>
        <a:p>
          <a:endParaRPr lang="en-US" dirty="0"/>
        </a:p>
      </dgm:t>
    </dgm:pt>
    <dgm:pt modelId="{BDF20B3D-2A96-4FA7-A4FF-94FADB98FB82}" type="parTrans" cxnId="{D77613AA-0002-4E67-A874-761BDC2B2788}">
      <dgm:prSet/>
      <dgm:spPr/>
      <dgm:t>
        <a:bodyPr/>
        <a:lstStyle/>
        <a:p>
          <a:endParaRPr lang="en-US"/>
        </a:p>
      </dgm:t>
    </dgm:pt>
    <dgm:pt modelId="{92A73D4F-0CEF-4078-BD75-6C91CA055EF6}" type="sibTrans" cxnId="{D77613AA-0002-4E67-A874-761BDC2B2788}">
      <dgm:prSet/>
      <dgm:spPr/>
      <dgm:t>
        <a:bodyPr/>
        <a:lstStyle/>
        <a:p>
          <a:endParaRPr lang="en-US"/>
        </a:p>
      </dgm:t>
    </dgm:pt>
    <dgm:pt modelId="{555D0057-C6B2-4292-A08B-ACDA484E8590}">
      <dgm:prSet phldrT="[Text]"/>
      <dgm:spPr/>
      <dgm:t>
        <a:bodyPr anchor="ctr"/>
        <a:lstStyle/>
        <a:p>
          <a:r>
            <a:rPr lang="en-US" dirty="0" smtClean="0"/>
            <a:t>Lane Data</a:t>
          </a:r>
          <a:endParaRPr lang="en-US" dirty="0"/>
        </a:p>
      </dgm:t>
    </dgm:pt>
    <dgm:pt modelId="{C4CAD479-E3D0-4031-BF33-FE55E19163F9}" type="parTrans" cxnId="{BB438A89-CF99-4476-A783-49474E302024}">
      <dgm:prSet/>
      <dgm:spPr/>
      <dgm:t>
        <a:bodyPr/>
        <a:lstStyle/>
        <a:p>
          <a:endParaRPr lang="en-US"/>
        </a:p>
      </dgm:t>
    </dgm:pt>
    <dgm:pt modelId="{D6219471-7783-4292-B5C1-43A7D9024E37}" type="sibTrans" cxnId="{BB438A89-CF99-4476-A783-49474E302024}">
      <dgm:prSet/>
      <dgm:spPr/>
      <dgm:t>
        <a:bodyPr/>
        <a:lstStyle/>
        <a:p>
          <a:endParaRPr lang="en-US"/>
        </a:p>
      </dgm:t>
    </dgm:pt>
    <dgm:pt modelId="{00F5F8C5-CB31-4232-97FB-705BF17968A2}">
      <dgm:prSet phldrT="[Text]" phldr="1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 dirty="0"/>
        </a:p>
      </dgm:t>
    </dgm:pt>
    <dgm:pt modelId="{8A42FFA1-BFFE-4008-8209-E39ACACCC620}" type="parTrans" cxnId="{A02B1E6E-0D22-47A8-8322-FA1789AE7C86}">
      <dgm:prSet/>
      <dgm:spPr/>
      <dgm:t>
        <a:bodyPr/>
        <a:lstStyle/>
        <a:p>
          <a:endParaRPr lang="en-US"/>
        </a:p>
      </dgm:t>
    </dgm:pt>
    <dgm:pt modelId="{956A9BDB-C21A-47C0-BE7B-04C3DDABE8BF}" type="sibTrans" cxnId="{A02B1E6E-0D22-47A8-8322-FA1789AE7C86}">
      <dgm:prSet/>
      <dgm:spPr/>
      <dgm:t>
        <a:bodyPr/>
        <a:lstStyle/>
        <a:p>
          <a:endParaRPr lang="en-US"/>
        </a:p>
      </dgm:t>
    </dgm:pt>
    <dgm:pt modelId="{8727C86A-6001-4DBC-983B-4220E304267D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 anchor="ctr"/>
        <a:lstStyle/>
        <a:p>
          <a:r>
            <a:rPr lang="en-US" dirty="0" smtClean="0"/>
            <a:t>State machine for maneuver execution</a:t>
          </a:r>
          <a:endParaRPr lang="en-US" dirty="0"/>
        </a:p>
      </dgm:t>
    </dgm:pt>
    <dgm:pt modelId="{6AABE2E2-160E-4D46-8623-9AE1B89F1DF2}" type="parTrans" cxnId="{810E4119-4FC9-44C8-94AD-B0B8390B91E0}">
      <dgm:prSet/>
      <dgm:spPr/>
      <dgm:t>
        <a:bodyPr/>
        <a:lstStyle/>
        <a:p>
          <a:endParaRPr lang="en-US"/>
        </a:p>
      </dgm:t>
    </dgm:pt>
    <dgm:pt modelId="{0B38A7ED-3571-4B0E-9430-E3C057B803FC}" type="sibTrans" cxnId="{810E4119-4FC9-44C8-94AD-B0B8390B91E0}">
      <dgm:prSet/>
      <dgm:spPr/>
      <dgm:t>
        <a:bodyPr/>
        <a:lstStyle/>
        <a:p>
          <a:endParaRPr lang="en-US"/>
        </a:p>
      </dgm:t>
    </dgm:pt>
    <dgm:pt modelId="{9A918C0B-033E-4447-B193-9BE550400391}">
      <dgm:prSet phldrT="[Text]"/>
      <dgm:spPr/>
      <dgm:t>
        <a:bodyPr/>
        <a:lstStyle/>
        <a:p>
          <a:endParaRPr lang="en-US" dirty="0"/>
        </a:p>
      </dgm:t>
    </dgm:pt>
    <dgm:pt modelId="{787AEE95-13F9-4D38-A0B2-7EE632CE6523}" type="parTrans" cxnId="{50CE87DE-4D61-4075-ABC7-2230A22E741E}">
      <dgm:prSet/>
      <dgm:spPr/>
      <dgm:t>
        <a:bodyPr/>
        <a:lstStyle/>
        <a:p>
          <a:endParaRPr lang="en-US"/>
        </a:p>
      </dgm:t>
    </dgm:pt>
    <dgm:pt modelId="{1F9C42BB-BDC7-48F4-9B88-1FA1ADEEF816}" type="sibTrans" cxnId="{50CE87DE-4D61-4075-ABC7-2230A22E741E}">
      <dgm:prSet/>
      <dgm:spPr/>
      <dgm:t>
        <a:bodyPr/>
        <a:lstStyle/>
        <a:p>
          <a:endParaRPr lang="en-US"/>
        </a:p>
      </dgm:t>
    </dgm:pt>
    <dgm:pt modelId="{9C763158-DD7D-4A49-9523-559A9E5CF9AE}">
      <dgm:prSet phldrT="[Text]"/>
      <dgm:spPr/>
      <dgm:t>
        <a:bodyPr anchor="ctr"/>
        <a:lstStyle/>
        <a:p>
          <a:r>
            <a:rPr lang="en-US" dirty="0" smtClean="0"/>
            <a:t>Controller Commands</a:t>
          </a:r>
        </a:p>
      </dgm:t>
    </dgm:pt>
    <dgm:pt modelId="{0801922E-9DE1-43FF-8075-32A153AFC9BD}" type="parTrans" cxnId="{5691F791-5C55-49B8-A2C5-47ACCC27D604}">
      <dgm:prSet/>
      <dgm:spPr/>
      <dgm:t>
        <a:bodyPr/>
        <a:lstStyle/>
        <a:p>
          <a:endParaRPr lang="en-US"/>
        </a:p>
      </dgm:t>
    </dgm:pt>
    <dgm:pt modelId="{B2E21F53-597A-4D0C-A3E9-26A45DB32BA1}" type="sibTrans" cxnId="{5691F791-5C55-49B8-A2C5-47ACCC27D604}">
      <dgm:prSet/>
      <dgm:spPr/>
      <dgm:t>
        <a:bodyPr/>
        <a:lstStyle/>
        <a:p>
          <a:endParaRPr lang="en-US"/>
        </a:p>
      </dgm:t>
    </dgm:pt>
    <dgm:pt modelId="{837437DA-87DF-4755-A84C-B3F2459AC62B}">
      <dgm:prSet phldrT="[Text]"/>
      <dgm:spPr/>
      <dgm:t>
        <a:bodyPr anchor="ctr"/>
        <a:lstStyle/>
        <a:p>
          <a:r>
            <a:rPr lang="en-US" dirty="0" smtClean="0"/>
            <a:t>Crossing Data</a:t>
          </a:r>
          <a:endParaRPr lang="en-US" dirty="0"/>
        </a:p>
      </dgm:t>
    </dgm:pt>
    <dgm:pt modelId="{980A24CA-2485-4AA9-9F14-576CD4D13F81}" type="parTrans" cxnId="{39A14703-88DD-4E89-AC66-6008FDD03EBC}">
      <dgm:prSet/>
      <dgm:spPr/>
      <dgm:t>
        <a:bodyPr/>
        <a:lstStyle/>
        <a:p>
          <a:endParaRPr lang="en-US"/>
        </a:p>
      </dgm:t>
    </dgm:pt>
    <dgm:pt modelId="{EAC303B2-D70A-466D-81C7-5D843AC134ED}" type="sibTrans" cxnId="{39A14703-88DD-4E89-AC66-6008FDD03EBC}">
      <dgm:prSet/>
      <dgm:spPr/>
      <dgm:t>
        <a:bodyPr/>
        <a:lstStyle/>
        <a:p>
          <a:endParaRPr lang="en-US"/>
        </a:p>
      </dgm:t>
    </dgm:pt>
    <dgm:pt modelId="{5F48770F-A754-40BE-BCCA-ED7FFF95C462}">
      <dgm:prSet phldrT="[Text]"/>
      <dgm:spPr/>
      <dgm:t>
        <a:bodyPr anchor="ctr"/>
        <a:lstStyle/>
        <a:p>
          <a:r>
            <a:rPr lang="en-US" dirty="0" err="1" smtClean="0"/>
            <a:t>Odometry</a:t>
          </a:r>
          <a:endParaRPr lang="en-US" dirty="0"/>
        </a:p>
      </dgm:t>
    </dgm:pt>
    <dgm:pt modelId="{3E7EE8B7-1239-405B-B653-DEBB746CF723}" type="parTrans" cxnId="{2F9DF9DC-2875-44F8-9490-8D123B406765}">
      <dgm:prSet/>
      <dgm:spPr/>
      <dgm:t>
        <a:bodyPr/>
        <a:lstStyle/>
        <a:p>
          <a:endParaRPr lang="en-US"/>
        </a:p>
      </dgm:t>
    </dgm:pt>
    <dgm:pt modelId="{46C70A93-B560-42DA-9D80-A88C6CEAC70B}" type="sibTrans" cxnId="{2F9DF9DC-2875-44F8-9490-8D123B406765}">
      <dgm:prSet/>
      <dgm:spPr/>
      <dgm:t>
        <a:bodyPr/>
        <a:lstStyle/>
        <a:p>
          <a:endParaRPr lang="en-US"/>
        </a:p>
      </dgm:t>
    </dgm:pt>
    <dgm:pt modelId="{5BE0EBBC-EBDB-48E3-BEDB-5C238500AFC6}">
      <dgm:prSet phldrT="[Text]"/>
      <dgm:spPr/>
      <dgm:t>
        <a:bodyPr anchor="ctr"/>
        <a:lstStyle/>
        <a:p>
          <a:r>
            <a:rPr lang="en-US" dirty="0" smtClean="0"/>
            <a:t>Maneuvers</a:t>
          </a:r>
          <a:endParaRPr lang="en-US" dirty="0"/>
        </a:p>
      </dgm:t>
    </dgm:pt>
    <dgm:pt modelId="{3CD3A2AB-D3E3-47A3-9BB8-AAE5FDA197C8}" type="parTrans" cxnId="{C3191C7E-AAAA-48EA-B404-606AE717F2D5}">
      <dgm:prSet/>
      <dgm:spPr/>
      <dgm:t>
        <a:bodyPr/>
        <a:lstStyle/>
        <a:p>
          <a:endParaRPr lang="en-US"/>
        </a:p>
      </dgm:t>
    </dgm:pt>
    <dgm:pt modelId="{2A4376B2-8173-4D31-9624-89AEA30C0A63}" type="sibTrans" cxnId="{C3191C7E-AAAA-48EA-B404-606AE717F2D5}">
      <dgm:prSet/>
      <dgm:spPr/>
      <dgm:t>
        <a:bodyPr/>
        <a:lstStyle/>
        <a:p>
          <a:endParaRPr lang="en-US"/>
        </a:p>
      </dgm:t>
    </dgm:pt>
    <dgm:pt modelId="{A03413DC-C8EF-4CD4-A8D3-2C4C005C582B}">
      <dgm:prSet phldrT="[Text]"/>
      <dgm:spPr/>
      <dgm:t>
        <a:bodyPr anchor="ctr"/>
        <a:lstStyle/>
        <a:p>
          <a:r>
            <a:rPr lang="en-US" dirty="0" smtClean="0"/>
            <a:t>Triggers to activate/reset other filters</a:t>
          </a:r>
          <a:endParaRPr lang="en-US" dirty="0"/>
        </a:p>
      </dgm:t>
    </dgm:pt>
    <dgm:pt modelId="{EB3D13AB-9D0F-43C8-9608-31461C2B4CAE}" type="parTrans" cxnId="{8D33AEFC-0F91-431F-B2B0-E6FBFC90B059}">
      <dgm:prSet/>
      <dgm:spPr/>
      <dgm:t>
        <a:bodyPr/>
        <a:lstStyle/>
        <a:p>
          <a:endParaRPr lang="en-US"/>
        </a:p>
      </dgm:t>
    </dgm:pt>
    <dgm:pt modelId="{18E94649-6D9C-47E6-8D81-38F9039E0CBF}" type="sibTrans" cxnId="{8D33AEFC-0F91-431F-B2B0-E6FBFC90B059}">
      <dgm:prSet/>
      <dgm:spPr/>
      <dgm:t>
        <a:bodyPr/>
        <a:lstStyle/>
        <a:p>
          <a:endParaRPr lang="en-US"/>
        </a:p>
      </dgm:t>
    </dgm:pt>
    <dgm:pt modelId="{46C8D5B4-0171-4E5D-B05C-BFA5302F735A}">
      <dgm:prSet phldrT="[Text]"/>
      <dgm:spPr/>
      <dgm:t>
        <a:bodyPr anchor="ctr"/>
        <a:lstStyle/>
        <a:p>
          <a:r>
            <a:rPr lang="en-US" dirty="0" smtClean="0"/>
            <a:t>Lights</a:t>
          </a:r>
        </a:p>
      </dgm:t>
    </dgm:pt>
    <dgm:pt modelId="{65AE277E-CCA0-4C73-B464-322BB17E8460}" type="parTrans" cxnId="{2B2280F9-77B9-4284-9130-2E5876D426ED}">
      <dgm:prSet/>
      <dgm:spPr/>
      <dgm:t>
        <a:bodyPr/>
        <a:lstStyle/>
        <a:p>
          <a:endParaRPr lang="en-US"/>
        </a:p>
      </dgm:t>
    </dgm:pt>
    <dgm:pt modelId="{7E7FE638-9DD7-4C81-8FD5-EF7A1D6FEFCA}" type="sibTrans" cxnId="{2B2280F9-77B9-4284-9130-2E5876D426ED}">
      <dgm:prSet/>
      <dgm:spPr/>
      <dgm:t>
        <a:bodyPr/>
        <a:lstStyle/>
        <a:p>
          <a:endParaRPr lang="en-US"/>
        </a:p>
      </dgm:t>
    </dgm:pt>
    <dgm:pt modelId="{F58ECC84-2960-4B24-92AB-D77CA606E254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 anchor="ctr"/>
        <a:lstStyle/>
        <a:p>
          <a:r>
            <a:rPr lang="en-US" dirty="0" smtClean="0"/>
            <a:t>Data fusion</a:t>
          </a:r>
          <a:endParaRPr lang="en-US" dirty="0"/>
        </a:p>
      </dgm:t>
    </dgm:pt>
    <dgm:pt modelId="{E1232792-0683-4310-8E2A-B74BC1605017}" type="parTrans" cxnId="{E82FB91D-FEE4-412C-BD2F-105A870223E4}">
      <dgm:prSet/>
      <dgm:spPr/>
      <dgm:t>
        <a:bodyPr/>
        <a:lstStyle/>
        <a:p>
          <a:endParaRPr lang="en-US"/>
        </a:p>
      </dgm:t>
    </dgm:pt>
    <dgm:pt modelId="{D4DE29A7-5B7B-4811-98C5-1A5022305D89}" type="sibTrans" cxnId="{E82FB91D-FEE4-412C-BD2F-105A870223E4}">
      <dgm:prSet/>
      <dgm:spPr/>
      <dgm:t>
        <a:bodyPr/>
        <a:lstStyle/>
        <a:p>
          <a:endParaRPr lang="en-US"/>
        </a:p>
      </dgm:t>
    </dgm:pt>
    <dgm:pt modelId="{5A46FDAF-7AEB-4F49-81B2-B6DFDE853F26}">
      <dgm:prSet phldrT="[Text]"/>
      <dgm:spPr/>
      <dgm:t>
        <a:bodyPr anchor="ctr"/>
        <a:lstStyle/>
        <a:p>
          <a:r>
            <a:rPr lang="en-US" smtClean="0"/>
            <a:t>Road </a:t>
          </a:r>
          <a:r>
            <a:rPr lang="en-US" dirty="0" smtClean="0"/>
            <a:t>signs</a:t>
          </a:r>
          <a:endParaRPr lang="en-US" dirty="0"/>
        </a:p>
      </dgm:t>
    </dgm:pt>
    <dgm:pt modelId="{E098F74F-5FF7-46D2-8323-FAE3F6A01EA5}" type="parTrans" cxnId="{BFC585AC-4B01-4D54-A655-274B9BEF3F96}">
      <dgm:prSet/>
      <dgm:spPr/>
      <dgm:t>
        <a:bodyPr/>
        <a:lstStyle/>
        <a:p>
          <a:endParaRPr lang="de-DE"/>
        </a:p>
      </dgm:t>
    </dgm:pt>
    <dgm:pt modelId="{A9260409-32B1-4D8F-AEB5-D08B6804010E}" type="sibTrans" cxnId="{BFC585AC-4B01-4D54-A655-274B9BEF3F96}">
      <dgm:prSet/>
      <dgm:spPr/>
      <dgm:t>
        <a:bodyPr/>
        <a:lstStyle/>
        <a:p>
          <a:endParaRPr lang="de-DE"/>
        </a:p>
      </dgm:t>
    </dgm:pt>
    <dgm:pt modelId="{29E0C4D3-F2C0-403D-954E-459E35357381}" type="pres">
      <dgm:prSet presAssocID="{E84B2EFC-725D-4115-BD2F-18BD62BBB91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13BCA594-4027-4500-8356-930DB4995A8D}" type="pres">
      <dgm:prSet presAssocID="{46424A37-9891-45A9-8C8B-DF9BEE96F7A3}" presName="compositeNode" presStyleCnt="0">
        <dgm:presLayoutVars>
          <dgm:bulletEnabled val="1"/>
        </dgm:presLayoutVars>
      </dgm:prSet>
      <dgm:spPr/>
    </dgm:pt>
    <dgm:pt modelId="{EC17BAD8-B648-4FDF-9ED1-B3218A82DF1F}" type="pres">
      <dgm:prSet presAssocID="{46424A37-9891-45A9-8C8B-DF9BEE96F7A3}" presName="bgRect" presStyleLbl="node1" presStyleIdx="0" presStyleCnt="3"/>
      <dgm:spPr/>
      <dgm:t>
        <a:bodyPr/>
        <a:lstStyle/>
        <a:p>
          <a:endParaRPr lang="de-DE"/>
        </a:p>
      </dgm:t>
    </dgm:pt>
    <dgm:pt modelId="{33394872-1227-416C-A9C6-2BFEFDB7F7F3}" type="pres">
      <dgm:prSet presAssocID="{46424A37-9891-45A9-8C8B-DF9BEE96F7A3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FBA1F5A-2DFE-4C79-A298-233FFB1DF15F}" type="pres">
      <dgm:prSet presAssocID="{46424A37-9891-45A9-8C8B-DF9BEE96F7A3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9B0A56-37AD-4EDD-B438-5061C291C88C}" type="pres">
      <dgm:prSet presAssocID="{92A73D4F-0CEF-4078-BD75-6C91CA055EF6}" presName="hSp" presStyleCnt="0"/>
      <dgm:spPr/>
    </dgm:pt>
    <dgm:pt modelId="{F5C3A085-8374-4823-8CD2-0BC58A7CC86B}" type="pres">
      <dgm:prSet presAssocID="{92A73D4F-0CEF-4078-BD75-6C91CA055EF6}" presName="vProcSp" presStyleCnt="0"/>
      <dgm:spPr/>
    </dgm:pt>
    <dgm:pt modelId="{3D92B13B-120C-401A-8BE6-B9899BB1180E}" type="pres">
      <dgm:prSet presAssocID="{92A73D4F-0CEF-4078-BD75-6C91CA055EF6}" presName="vSp1" presStyleCnt="0"/>
      <dgm:spPr/>
    </dgm:pt>
    <dgm:pt modelId="{9925F32C-DEF4-47AF-A1F6-9ECB27F20AA2}" type="pres">
      <dgm:prSet presAssocID="{92A73D4F-0CEF-4078-BD75-6C91CA055EF6}" presName="simulatedConn" presStyleLbl="solidFgAcc1" presStyleIdx="0" presStyleCnt="2"/>
      <dgm:spPr/>
    </dgm:pt>
    <dgm:pt modelId="{2826D20A-9C61-41BF-B865-5B298526A62A}" type="pres">
      <dgm:prSet presAssocID="{92A73D4F-0CEF-4078-BD75-6C91CA055EF6}" presName="vSp2" presStyleCnt="0"/>
      <dgm:spPr/>
    </dgm:pt>
    <dgm:pt modelId="{9DF58AC9-3A65-42C4-8975-019206B43EE8}" type="pres">
      <dgm:prSet presAssocID="{92A73D4F-0CEF-4078-BD75-6C91CA055EF6}" presName="sibTrans" presStyleCnt="0"/>
      <dgm:spPr/>
    </dgm:pt>
    <dgm:pt modelId="{D1286FFD-ABDA-4AAB-AFBA-18A6204C0E81}" type="pres">
      <dgm:prSet presAssocID="{00F5F8C5-CB31-4232-97FB-705BF17968A2}" presName="compositeNode" presStyleCnt="0">
        <dgm:presLayoutVars>
          <dgm:bulletEnabled val="1"/>
        </dgm:presLayoutVars>
      </dgm:prSet>
      <dgm:spPr/>
    </dgm:pt>
    <dgm:pt modelId="{1AD5C4DA-4617-4CDE-BB18-7E0F6133FDD8}" type="pres">
      <dgm:prSet presAssocID="{00F5F8C5-CB31-4232-97FB-705BF17968A2}" presName="bgRect" presStyleLbl="node1" presStyleIdx="1" presStyleCnt="3"/>
      <dgm:spPr/>
      <dgm:t>
        <a:bodyPr/>
        <a:lstStyle/>
        <a:p>
          <a:endParaRPr lang="de-DE"/>
        </a:p>
      </dgm:t>
    </dgm:pt>
    <dgm:pt modelId="{28C26678-88B1-4E46-8F2B-78A0453CD11A}" type="pres">
      <dgm:prSet presAssocID="{00F5F8C5-CB31-4232-97FB-705BF17968A2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CDAFE70-A3C0-439D-896C-020957A677D8}" type="pres">
      <dgm:prSet presAssocID="{00F5F8C5-CB31-4232-97FB-705BF17968A2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961BE7-E3BD-4F48-AD20-5580F33B4A6E}" type="pres">
      <dgm:prSet presAssocID="{956A9BDB-C21A-47C0-BE7B-04C3DDABE8BF}" presName="hSp" presStyleCnt="0"/>
      <dgm:spPr/>
    </dgm:pt>
    <dgm:pt modelId="{270D3739-4CDB-4C48-9C8F-BE7E4BCC24F4}" type="pres">
      <dgm:prSet presAssocID="{956A9BDB-C21A-47C0-BE7B-04C3DDABE8BF}" presName="vProcSp" presStyleCnt="0"/>
      <dgm:spPr/>
    </dgm:pt>
    <dgm:pt modelId="{2ADD7678-F692-4B73-8F99-524ABC7570F8}" type="pres">
      <dgm:prSet presAssocID="{956A9BDB-C21A-47C0-BE7B-04C3DDABE8BF}" presName="vSp1" presStyleCnt="0"/>
      <dgm:spPr/>
    </dgm:pt>
    <dgm:pt modelId="{520BD886-78F6-4194-9687-A41A84707DC4}" type="pres">
      <dgm:prSet presAssocID="{956A9BDB-C21A-47C0-BE7B-04C3DDABE8BF}" presName="simulatedConn" presStyleLbl="solidFgAcc1" presStyleIdx="1" presStyleCnt="2"/>
      <dgm:spPr/>
    </dgm:pt>
    <dgm:pt modelId="{84E8E221-63A9-4C63-86FD-F9DFC4CD1939}" type="pres">
      <dgm:prSet presAssocID="{956A9BDB-C21A-47C0-BE7B-04C3DDABE8BF}" presName="vSp2" presStyleCnt="0"/>
      <dgm:spPr/>
    </dgm:pt>
    <dgm:pt modelId="{0C710C77-FC2B-4F34-875B-0CA4921B2143}" type="pres">
      <dgm:prSet presAssocID="{956A9BDB-C21A-47C0-BE7B-04C3DDABE8BF}" presName="sibTrans" presStyleCnt="0"/>
      <dgm:spPr/>
    </dgm:pt>
    <dgm:pt modelId="{1CF1EADF-A420-4719-8C71-6CBDF363C15B}" type="pres">
      <dgm:prSet presAssocID="{9A918C0B-033E-4447-B193-9BE550400391}" presName="compositeNode" presStyleCnt="0">
        <dgm:presLayoutVars>
          <dgm:bulletEnabled val="1"/>
        </dgm:presLayoutVars>
      </dgm:prSet>
      <dgm:spPr/>
    </dgm:pt>
    <dgm:pt modelId="{0D45EA2B-3124-4E14-9AAD-FDE6CDC504F5}" type="pres">
      <dgm:prSet presAssocID="{9A918C0B-033E-4447-B193-9BE550400391}" presName="bgRect" presStyleLbl="node1" presStyleIdx="2" presStyleCnt="3"/>
      <dgm:spPr/>
      <dgm:t>
        <a:bodyPr/>
        <a:lstStyle/>
        <a:p>
          <a:endParaRPr lang="de-DE"/>
        </a:p>
      </dgm:t>
    </dgm:pt>
    <dgm:pt modelId="{3958AE18-8EC6-440D-B467-771CB7584150}" type="pres">
      <dgm:prSet presAssocID="{9A918C0B-033E-4447-B193-9BE550400391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5E15182-CB1B-4EB0-B632-EBD9DF598C9C}" type="pres">
      <dgm:prSet presAssocID="{9A918C0B-033E-4447-B193-9BE550400391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91F791-5C55-49B8-A2C5-47ACCC27D604}" srcId="{9A918C0B-033E-4447-B193-9BE550400391}" destId="{9C763158-DD7D-4A49-9523-559A9E5CF9AE}" srcOrd="0" destOrd="0" parTransId="{0801922E-9DE1-43FF-8075-32A153AFC9BD}" sibTransId="{B2E21F53-597A-4D0C-A3E9-26A45DB32BA1}"/>
    <dgm:cxn modelId="{59AFD779-8764-4AD6-A834-6DBFA2700CB0}" type="presOf" srcId="{5BE0EBBC-EBDB-48E3-BEDB-5C238500AFC6}" destId="{8FBA1F5A-2DFE-4C79-A298-233FFB1DF15F}" srcOrd="0" destOrd="0" presId="urn:microsoft.com/office/officeart/2005/8/layout/hProcess7"/>
    <dgm:cxn modelId="{36D9201B-9AB1-448A-B0E2-68061976A327}" type="presOf" srcId="{46424A37-9891-45A9-8C8B-DF9BEE96F7A3}" destId="{EC17BAD8-B648-4FDF-9ED1-B3218A82DF1F}" srcOrd="0" destOrd="0" presId="urn:microsoft.com/office/officeart/2005/8/layout/hProcess7"/>
    <dgm:cxn modelId="{C3191C7E-AAAA-48EA-B404-606AE717F2D5}" srcId="{46424A37-9891-45A9-8C8B-DF9BEE96F7A3}" destId="{5BE0EBBC-EBDB-48E3-BEDB-5C238500AFC6}" srcOrd="0" destOrd="0" parTransId="{3CD3A2AB-D3E3-47A3-9BB8-AAE5FDA197C8}" sibTransId="{2A4376B2-8173-4D31-9624-89AEA30C0A63}"/>
    <dgm:cxn modelId="{BB438A89-CF99-4476-A783-49474E302024}" srcId="{46424A37-9891-45A9-8C8B-DF9BEE96F7A3}" destId="{555D0057-C6B2-4292-A08B-ACDA484E8590}" srcOrd="2" destOrd="0" parTransId="{C4CAD479-E3D0-4031-BF33-FE55E19163F9}" sibTransId="{D6219471-7783-4292-B5C1-43A7D9024E37}"/>
    <dgm:cxn modelId="{F47D93F9-F89A-4908-96FA-88F75E22E0EA}" type="presOf" srcId="{555D0057-C6B2-4292-A08B-ACDA484E8590}" destId="{8FBA1F5A-2DFE-4C79-A298-233FFB1DF15F}" srcOrd="0" destOrd="2" presId="urn:microsoft.com/office/officeart/2005/8/layout/hProcess7"/>
    <dgm:cxn modelId="{A02B1E6E-0D22-47A8-8322-FA1789AE7C86}" srcId="{E84B2EFC-725D-4115-BD2F-18BD62BBB910}" destId="{00F5F8C5-CB31-4232-97FB-705BF17968A2}" srcOrd="1" destOrd="0" parTransId="{8A42FFA1-BFFE-4008-8209-E39ACACCC620}" sibTransId="{956A9BDB-C21A-47C0-BE7B-04C3DDABE8BF}"/>
    <dgm:cxn modelId="{8D33AEFC-0F91-431F-B2B0-E6FBFC90B059}" srcId="{9A918C0B-033E-4447-B193-9BE550400391}" destId="{A03413DC-C8EF-4CD4-A8D3-2C4C005C582B}" srcOrd="2" destOrd="0" parTransId="{EB3D13AB-9D0F-43C8-9608-31461C2B4CAE}" sibTransId="{18E94649-6D9C-47E6-8D81-38F9039E0CBF}"/>
    <dgm:cxn modelId="{9C899800-DB10-41DE-A4DF-07EAC5C507B3}" type="presOf" srcId="{8727C86A-6001-4DBC-983B-4220E304267D}" destId="{9CDAFE70-A3C0-439D-896C-020957A677D8}" srcOrd="0" destOrd="0" presId="urn:microsoft.com/office/officeart/2005/8/layout/hProcess7"/>
    <dgm:cxn modelId="{BFC585AC-4B01-4D54-A655-274B9BEF3F96}" srcId="{46424A37-9891-45A9-8C8B-DF9BEE96F7A3}" destId="{5A46FDAF-7AEB-4F49-81B2-B6DFDE853F26}" srcOrd="4" destOrd="0" parTransId="{E098F74F-5FF7-46D2-8323-FAE3F6A01EA5}" sibTransId="{A9260409-32B1-4D8F-AEB5-D08B6804010E}"/>
    <dgm:cxn modelId="{93E96EC7-BC21-4C60-AC97-C8728FAD3226}" type="presOf" srcId="{A03413DC-C8EF-4CD4-A8D3-2C4C005C582B}" destId="{55E15182-CB1B-4EB0-B632-EBD9DF598C9C}" srcOrd="0" destOrd="2" presId="urn:microsoft.com/office/officeart/2005/8/layout/hProcess7"/>
    <dgm:cxn modelId="{95D9E155-BBFF-45A3-A1B6-EC236A99D962}" type="presOf" srcId="{E84B2EFC-725D-4115-BD2F-18BD62BBB910}" destId="{29E0C4D3-F2C0-403D-954E-459E35357381}" srcOrd="0" destOrd="0" presId="urn:microsoft.com/office/officeart/2005/8/layout/hProcess7"/>
    <dgm:cxn modelId="{B5C6FFC2-5526-49FB-8680-BD936DAB1CBB}" type="presOf" srcId="{00F5F8C5-CB31-4232-97FB-705BF17968A2}" destId="{28C26678-88B1-4E46-8F2B-78A0453CD11A}" srcOrd="1" destOrd="0" presId="urn:microsoft.com/office/officeart/2005/8/layout/hProcess7"/>
    <dgm:cxn modelId="{39A14703-88DD-4E89-AC66-6008FDD03EBC}" srcId="{46424A37-9891-45A9-8C8B-DF9BEE96F7A3}" destId="{837437DA-87DF-4755-A84C-B3F2459AC62B}" srcOrd="3" destOrd="0" parTransId="{980A24CA-2485-4AA9-9F14-576CD4D13F81}" sibTransId="{EAC303B2-D70A-466D-81C7-5D843AC134ED}"/>
    <dgm:cxn modelId="{3A65C215-1FEA-40A9-8530-7F25E01007EC}" type="presOf" srcId="{F58ECC84-2960-4B24-92AB-D77CA606E254}" destId="{9CDAFE70-A3C0-439D-896C-020957A677D8}" srcOrd="0" destOrd="1" presId="urn:microsoft.com/office/officeart/2005/8/layout/hProcess7"/>
    <dgm:cxn modelId="{D77613AA-0002-4E67-A874-761BDC2B2788}" srcId="{E84B2EFC-725D-4115-BD2F-18BD62BBB910}" destId="{46424A37-9891-45A9-8C8B-DF9BEE96F7A3}" srcOrd="0" destOrd="0" parTransId="{BDF20B3D-2A96-4FA7-A4FF-94FADB98FB82}" sibTransId="{92A73D4F-0CEF-4078-BD75-6C91CA055EF6}"/>
    <dgm:cxn modelId="{2B2280F9-77B9-4284-9130-2E5876D426ED}" srcId="{9A918C0B-033E-4447-B193-9BE550400391}" destId="{46C8D5B4-0171-4E5D-B05C-BFA5302F735A}" srcOrd="1" destOrd="0" parTransId="{65AE277E-CCA0-4C73-B464-322BB17E8460}" sibTransId="{7E7FE638-9DD7-4C81-8FD5-EF7A1D6FEFCA}"/>
    <dgm:cxn modelId="{088251B2-BB39-45B0-AEFE-3E3AC6C4A490}" type="presOf" srcId="{5F48770F-A754-40BE-BCCA-ED7FFF95C462}" destId="{8FBA1F5A-2DFE-4C79-A298-233FFB1DF15F}" srcOrd="0" destOrd="1" presId="urn:microsoft.com/office/officeart/2005/8/layout/hProcess7"/>
    <dgm:cxn modelId="{51086353-A906-4D23-B473-B317E43415B4}" type="presOf" srcId="{46C8D5B4-0171-4E5D-B05C-BFA5302F735A}" destId="{55E15182-CB1B-4EB0-B632-EBD9DF598C9C}" srcOrd="0" destOrd="1" presId="urn:microsoft.com/office/officeart/2005/8/layout/hProcess7"/>
    <dgm:cxn modelId="{810E4119-4FC9-44C8-94AD-B0B8390B91E0}" srcId="{00F5F8C5-CB31-4232-97FB-705BF17968A2}" destId="{8727C86A-6001-4DBC-983B-4220E304267D}" srcOrd="0" destOrd="0" parTransId="{6AABE2E2-160E-4D46-8623-9AE1B89F1DF2}" sibTransId="{0B38A7ED-3571-4B0E-9430-E3C057B803FC}"/>
    <dgm:cxn modelId="{7ADF566E-AC9B-4397-BB9E-3E40FF37B909}" type="presOf" srcId="{5A46FDAF-7AEB-4F49-81B2-B6DFDE853F26}" destId="{8FBA1F5A-2DFE-4C79-A298-233FFB1DF15F}" srcOrd="0" destOrd="4" presId="urn:microsoft.com/office/officeart/2005/8/layout/hProcess7"/>
    <dgm:cxn modelId="{375B5E4E-7BE2-4C2C-81B1-A456139F277D}" type="presOf" srcId="{9C763158-DD7D-4A49-9523-559A9E5CF9AE}" destId="{55E15182-CB1B-4EB0-B632-EBD9DF598C9C}" srcOrd="0" destOrd="0" presId="urn:microsoft.com/office/officeart/2005/8/layout/hProcess7"/>
    <dgm:cxn modelId="{39234239-D11F-4DF5-82D1-A95327BACB61}" type="presOf" srcId="{9A918C0B-033E-4447-B193-9BE550400391}" destId="{0D45EA2B-3124-4E14-9AAD-FDE6CDC504F5}" srcOrd="0" destOrd="0" presId="urn:microsoft.com/office/officeart/2005/8/layout/hProcess7"/>
    <dgm:cxn modelId="{00BBDC32-DE9C-486A-9D30-58E68F3E801A}" type="presOf" srcId="{837437DA-87DF-4755-A84C-B3F2459AC62B}" destId="{8FBA1F5A-2DFE-4C79-A298-233FFB1DF15F}" srcOrd="0" destOrd="3" presId="urn:microsoft.com/office/officeart/2005/8/layout/hProcess7"/>
    <dgm:cxn modelId="{18B224D1-ED3B-4236-9DD6-869C82F3542E}" type="presOf" srcId="{46424A37-9891-45A9-8C8B-DF9BEE96F7A3}" destId="{33394872-1227-416C-A9C6-2BFEFDB7F7F3}" srcOrd="1" destOrd="0" presId="urn:microsoft.com/office/officeart/2005/8/layout/hProcess7"/>
    <dgm:cxn modelId="{388409DE-C560-4B19-A090-E7BE117AA308}" type="presOf" srcId="{00F5F8C5-CB31-4232-97FB-705BF17968A2}" destId="{1AD5C4DA-4617-4CDE-BB18-7E0F6133FDD8}" srcOrd="0" destOrd="0" presId="urn:microsoft.com/office/officeart/2005/8/layout/hProcess7"/>
    <dgm:cxn modelId="{C4C7C6B0-1304-42D5-9336-53A75DFEB057}" type="presOf" srcId="{9A918C0B-033E-4447-B193-9BE550400391}" destId="{3958AE18-8EC6-440D-B467-771CB7584150}" srcOrd="1" destOrd="0" presId="urn:microsoft.com/office/officeart/2005/8/layout/hProcess7"/>
    <dgm:cxn modelId="{2F9DF9DC-2875-44F8-9490-8D123B406765}" srcId="{46424A37-9891-45A9-8C8B-DF9BEE96F7A3}" destId="{5F48770F-A754-40BE-BCCA-ED7FFF95C462}" srcOrd="1" destOrd="0" parTransId="{3E7EE8B7-1239-405B-B653-DEBB746CF723}" sibTransId="{46C70A93-B560-42DA-9D80-A88C6CEAC70B}"/>
    <dgm:cxn modelId="{50CE87DE-4D61-4075-ABC7-2230A22E741E}" srcId="{E84B2EFC-725D-4115-BD2F-18BD62BBB910}" destId="{9A918C0B-033E-4447-B193-9BE550400391}" srcOrd="2" destOrd="0" parTransId="{787AEE95-13F9-4D38-A0B2-7EE632CE6523}" sibTransId="{1F9C42BB-BDC7-48F4-9B88-1FA1ADEEF816}"/>
    <dgm:cxn modelId="{E82FB91D-FEE4-412C-BD2F-105A870223E4}" srcId="{00F5F8C5-CB31-4232-97FB-705BF17968A2}" destId="{F58ECC84-2960-4B24-92AB-D77CA606E254}" srcOrd="1" destOrd="0" parTransId="{E1232792-0683-4310-8E2A-B74BC1605017}" sibTransId="{D4DE29A7-5B7B-4811-98C5-1A5022305D89}"/>
    <dgm:cxn modelId="{2D2AE3EA-CAB9-406F-89D1-7DC7F94F21B2}" type="presParOf" srcId="{29E0C4D3-F2C0-403D-954E-459E35357381}" destId="{13BCA594-4027-4500-8356-930DB4995A8D}" srcOrd="0" destOrd="0" presId="urn:microsoft.com/office/officeart/2005/8/layout/hProcess7"/>
    <dgm:cxn modelId="{63202983-4A1B-4392-B82C-78E84D676B01}" type="presParOf" srcId="{13BCA594-4027-4500-8356-930DB4995A8D}" destId="{EC17BAD8-B648-4FDF-9ED1-B3218A82DF1F}" srcOrd="0" destOrd="0" presId="urn:microsoft.com/office/officeart/2005/8/layout/hProcess7"/>
    <dgm:cxn modelId="{6EDF5A86-A63F-4906-936B-247B8730851F}" type="presParOf" srcId="{13BCA594-4027-4500-8356-930DB4995A8D}" destId="{33394872-1227-416C-A9C6-2BFEFDB7F7F3}" srcOrd="1" destOrd="0" presId="urn:microsoft.com/office/officeart/2005/8/layout/hProcess7"/>
    <dgm:cxn modelId="{8779D935-8EAE-47B4-898D-3ADDEE239369}" type="presParOf" srcId="{13BCA594-4027-4500-8356-930DB4995A8D}" destId="{8FBA1F5A-2DFE-4C79-A298-233FFB1DF15F}" srcOrd="2" destOrd="0" presId="urn:microsoft.com/office/officeart/2005/8/layout/hProcess7"/>
    <dgm:cxn modelId="{977B7D99-157B-487A-BD4A-D30AAFA5336B}" type="presParOf" srcId="{29E0C4D3-F2C0-403D-954E-459E35357381}" destId="{FC9B0A56-37AD-4EDD-B438-5061C291C88C}" srcOrd="1" destOrd="0" presId="urn:microsoft.com/office/officeart/2005/8/layout/hProcess7"/>
    <dgm:cxn modelId="{EA7C1521-B724-4081-A64A-300805EBC075}" type="presParOf" srcId="{29E0C4D3-F2C0-403D-954E-459E35357381}" destId="{F5C3A085-8374-4823-8CD2-0BC58A7CC86B}" srcOrd="2" destOrd="0" presId="urn:microsoft.com/office/officeart/2005/8/layout/hProcess7"/>
    <dgm:cxn modelId="{5EF9BB4B-80B3-4DCC-92BE-EBB673394EA9}" type="presParOf" srcId="{F5C3A085-8374-4823-8CD2-0BC58A7CC86B}" destId="{3D92B13B-120C-401A-8BE6-B9899BB1180E}" srcOrd="0" destOrd="0" presId="urn:microsoft.com/office/officeart/2005/8/layout/hProcess7"/>
    <dgm:cxn modelId="{E5117F35-341A-43FF-9935-B34B4F28949F}" type="presParOf" srcId="{F5C3A085-8374-4823-8CD2-0BC58A7CC86B}" destId="{9925F32C-DEF4-47AF-A1F6-9ECB27F20AA2}" srcOrd="1" destOrd="0" presId="urn:microsoft.com/office/officeart/2005/8/layout/hProcess7"/>
    <dgm:cxn modelId="{D4C1F632-8233-47E2-BF11-572712827AD3}" type="presParOf" srcId="{F5C3A085-8374-4823-8CD2-0BC58A7CC86B}" destId="{2826D20A-9C61-41BF-B865-5B298526A62A}" srcOrd="2" destOrd="0" presId="urn:microsoft.com/office/officeart/2005/8/layout/hProcess7"/>
    <dgm:cxn modelId="{8D0C5466-7E96-4473-B424-27D1C8B47FBB}" type="presParOf" srcId="{29E0C4D3-F2C0-403D-954E-459E35357381}" destId="{9DF58AC9-3A65-42C4-8975-019206B43EE8}" srcOrd="3" destOrd="0" presId="urn:microsoft.com/office/officeart/2005/8/layout/hProcess7"/>
    <dgm:cxn modelId="{12B9F889-845A-46B3-908F-F0EDB47199F5}" type="presParOf" srcId="{29E0C4D3-F2C0-403D-954E-459E35357381}" destId="{D1286FFD-ABDA-4AAB-AFBA-18A6204C0E81}" srcOrd="4" destOrd="0" presId="urn:microsoft.com/office/officeart/2005/8/layout/hProcess7"/>
    <dgm:cxn modelId="{24D67787-1C33-455D-84B8-62051DB9CAA6}" type="presParOf" srcId="{D1286FFD-ABDA-4AAB-AFBA-18A6204C0E81}" destId="{1AD5C4DA-4617-4CDE-BB18-7E0F6133FDD8}" srcOrd="0" destOrd="0" presId="urn:microsoft.com/office/officeart/2005/8/layout/hProcess7"/>
    <dgm:cxn modelId="{7A0B4CF2-6F10-48B7-B5D6-3C0D43186937}" type="presParOf" srcId="{D1286FFD-ABDA-4AAB-AFBA-18A6204C0E81}" destId="{28C26678-88B1-4E46-8F2B-78A0453CD11A}" srcOrd="1" destOrd="0" presId="urn:microsoft.com/office/officeart/2005/8/layout/hProcess7"/>
    <dgm:cxn modelId="{B4C6B2B1-44DA-4C1C-B87A-9BF9A7C9774B}" type="presParOf" srcId="{D1286FFD-ABDA-4AAB-AFBA-18A6204C0E81}" destId="{9CDAFE70-A3C0-439D-896C-020957A677D8}" srcOrd="2" destOrd="0" presId="urn:microsoft.com/office/officeart/2005/8/layout/hProcess7"/>
    <dgm:cxn modelId="{812CE669-379E-454F-A069-C9C03D2D6532}" type="presParOf" srcId="{29E0C4D3-F2C0-403D-954E-459E35357381}" destId="{C7961BE7-E3BD-4F48-AD20-5580F33B4A6E}" srcOrd="5" destOrd="0" presId="urn:microsoft.com/office/officeart/2005/8/layout/hProcess7"/>
    <dgm:cxn modelId="{893CBA33-F481-4DC4-B8D5-D1FC1B8B66D3}" type="presParOf" srcId="{29E0C4D3-F2C0-403D-954E-459E35357381}" destId="{270D3739-4CDB-4C48-9C8F-BE7E4BCC24F4}" srcOrd="6" destOrd="0" presId="urn:microsoft.com/office/officeart/2005/8/layout/hProcess7"/>
    <dgm:cxn modelId="{C918CE1E-AABD-4FE0-A8F0-114CCA33939A}" type="presParOf" srcId="{270D3739-4CDB-4C48-9C8F-BE7E4BCC24F4}" destId="{2ADD7678-F692-4B73-8F99-524ABC7570F8}" srcOrd="0" destOrd="0" presId="urn:microsoft.com/office/officeart/2005/8/layout/hProcess7"/>
    <dgm:cxn modelId="{384B32CA-FE58-44CB-9DD1-46FA3D88939B}" type="presParOf" srcId="{270D3739-4CDB-4C48-9C8F-BE7E4BCC24F4}" destId="{520BD886-78F6-4194-9687-A41A84707DC4}" srcOrd="1" destOrd="0" presId="urn:microsoft.com/office/officeart/2005/8/layout/hProcess7"/>
    <dgm:cxn modelId="{7C5189E7-CEC1-4022-A77C-A09E2E014602}" type="presParOf" srcId="{270D3739-4CDB-4C48-9C8F-BE7E4BCC24F4}" destId="{84E8E221-63A9-4C63-86FD-F9DFC4CD1939}" srcOrd="2" destOrd="0" presId="urn:microsoft.com/office/officeart/2005/8/layout/hProcess7"/>
    <dgm:cxn modelId="{8E69EA85-20DC-4664-BF62-DB7EA24D6970}" type="presParOf" srcId="{29E0C4D3-F2C0-403D-954E-459E35357381}" destId="{0C710C77-FC2B-4F34-875B-0CA4921B2143}" srcOrd="7" destOrd="0" presId="urn:microsoft.com/office/officeart/2005/8/layout/hProcess7"/>
    <dgm:cxn modelId="{4968A82D-183D-4203-9373-9E6B5E7BE522}" type="presParOf" srcId="{29E0C4D3-F2C0-403D-954E-459E35357381}" destId="{1CF1EADF-A420-4719-8C71-6CBDF363C15B}" srcOrd="8" destOrd="0" presId="urn:microsoft.com/office/officeart/2005/8/layout/hProcess7"/>
    <dgm:cxn modelId="{77F75411-8CAF-4CA4-A101-15C5A5923A17}" type="presParOf" srcId="{1CF1EADF-A420-4719-8C71-6CBDF363C15B}" destId="{0D45EA2B-3124-4E14-9AAD-FDE6CDC504F5}" srcOrd="0" destOrd="0" presId="urn:microsoft.com/office/officeart/2005/8/layout/hProcess7"/>
    <dgm:cxn modelId="{8F518231-A197-44EA-B397-7933D3993FEF}" type="presParOf" srcId="{1CF1EADF-A420-4719-8C71-6CBDF363C15B}" destId="{3958AE18-8EC6-440D-B467-771CB7584150}" srcOrd="1" destOrd="0" presId="urn:microsoft.com/office/officeart/2005/8/layout/hProcess7"/>
    <dgm:cxn modelId="{6DD6E49C-42CD-4E23-BEA4-3B14511D8BE9}" type="presParOf" srcId="{1CF1EADF-A420-4719-8C71-6CBDF363C15B}" destId="{55E15182-CB1B-4EB0-B632-EBD9DF598C9C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14B2A4-5A17-4659-A0BE-ACF6F450C48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FAD33B8-E87F-49D0-8210-F5D4AD0790DA}">
      <dgm:prSet phldrT="[Text]"/>
      <dgm:spPr/>
      <dgm:t>
        <a:bodyPr/>
        <a:lstStyle/>
        <a:p>
          <a:r>
            <a:rPr lang="en-GB" dirty="0" smtClean="0"/>
            <a:t>Detect Parking Area sign</a:t>
          </a:r>
          <a:endParaRPr lang="de-DE" dirty="0"/>
        </a:p>
      </dgm:t>
    </dgm:pt>
    <dgm:pt modelId="{688DEDA2-2609-4A8C-8086-8CF0909F03C2}" type="parTrans" cxnId="{2FA6C7E1-FD7D-4852-8C78-43DB3DED3FE2}">
      <dgm:prSet/>
      <dgm:spPr/>
      <dgm:t>
        <a:bodyPr/>
        <a:lstStyle/>
        <a:p>
          <a:endParaRPr lang="de-DE"/>
        </a:p>
      </dgm:t>
    </dgm:pt>
    <dgm:pt modelId="{AF4AB473-7BF6-4C24-873B-1BAEB10A6A88}" type="sibTrans" cxnId="{2FA6C7E1-FD7D-4852-8C78-43DB3DED3FE2}">
      <dgm:prSet/>
      <dgm:spPr/>
      <dgm:t>
        <a:bodyPr/>
        <a:lstStyle/>
        <a:p>
          <a:endParaRPr lang="de-DE"/>
        </a:p>
      </dgm:t>
    </dgm:pt>
    <dgm:pt modelId="{F97BC8A9-A51A-42A0-B223-321FB0ADE400}">
      <dgm:prSet phldrT="[Text]"/>
      <dgm:spPr/>
      <dgm:t>
        <a:bodyPr/>
        <a:lstStyle/>
        <a:p>
          <a:r>
            <a:rPr lang="en-GB" dirty="0" smtClean="0"/>
            <a:t>Search for start of parking slots</a:t>
          </a:r>
          <a:endParaRPr lang="de-DE" dirty="0"/>
        </a:p>
      </dgm:t>
    </dgm:pt>
    <dgm:pt modelId="{9048BFDD-AED3-4201-A101-63B0570C6D15}" type="parTrans" cxnId="{9B5E837B-FE7F-4FC9-BD46-418197956FC1}">
      <dgm:prSet/>
      <dgm:spPr/>
      <dgm:t>
        <a:bodyPr/>
        <a:lstStyle/>
        <a:p>
          <a:endParaRPr lang="de-DE"/>
        </a:p>
      </dgm:t>
    </dgm:pt>
    <dgm:pt modelId="{212032D0-C7E2-47D3-89F7-EF2F7747F016}" type="sibTrans" cxnId="{9B5E837B-FE7F-4FC9-BD46-418197956FC1}">
      <dgm:prSet/>
      <dgm:spPr/>
      <dgm:t>
        <a:bodyPr/>
        <a:lstStyle/>
        <a:p>
          <a:endParaRPr lang="de-DE"/>
        </a:p>
      </dgm:t>
    </dgm:pt>
    <dgm:pt modelId="{34CDFBF2-688F-4123-A2FE-B75B51B792ED}">
      <dgm:prSet phldrT="[Text]"/>
      <dgm:spPr/>
      <dgm:t>
        <a:bodyPr/>
        <a:lstStyle/>
        <a:p>
          <a:r>
            <a:rPr lang="en-GB" dirty="0" smtClean="0"/>
            <a:t>Approach start of parking slots</a:t>
          </a:r>
          <a:endParaRPr lang="de-DE" dirty="0"/>
        </a:p>
      </dgm:t>
    </dgm:pt>
    <dgm:pt modelId="{881B5ED0-58DC-4086-BFB0-CBE81782276A}" type="parTrans" cxnId="{26193020-A283-44EE-B0DE-D5AA9C1D5646}">
      <dgm:prSet/>
      <dgm:spPr/>
      <dgm:t>
        <a:bodyPr/>
        <a:lstStyle/>
        <a:p>
          <a:endParaRPr lang="de-DE"/>
        </a:p>
      </dgm:t>
    </dgm:pt>
    <dgm:pt modelId="{108B7AED-2393-460F-B0A1-C7C7ACC2A038}" type="sibTrans" cxnId="{26193020-A283-44EE-B0DE-D5AA9C1D5646}">
      <dgm:prSet/>
      <dgm:spPr/>
      <dgm:t>
        <a:bodyPr/>
        <a:lstStyle/>
        <a:p>
          <a:endParaRPr lang="de-DE"/>
        </a:p>
      </dgm:t>
    </dgm:pt>
    <dgm:pt modelId="{7CB8AE21-1C3C-4AC0-A573-B6A41657AA5D}">
      <dgm:prSet phldrT="[Text]"/>
      <dgm:spPr/>
      <dgm:t>
        <a:bodyPr/>
        <a:lstStyle/>
        <a:p>
          <a:r>
            <a:rPr lang="en-GB" dirty="0" smtClean="0"/>
            <a:t>Search empty parking slot with </a:t>
          </a:r>
          <a:r>
            <a:rPr lang="en-GB" dirty="0" err="1" smtClean="0"/>
            <a:t>ultrasonics</a:t>
          </a:r>
          <a:endParaRPr lang="de-DE" dirty="0"/>
        </a:p>
      </dgm:t>
    </dgm:pt>
    <dgm:pt modelId="{89D6FFEE-F78A-47A4-8FCC-0CE1FBBC62D3}" type="parTrans" cxnId="{8BF63B2C-9483-45D3-8DF5-B87B31C7C474}">
      <dgm:prSet/>
      <dgm:spPr/>
      <dgm:t>
        <a:bodyPr/>
        <a:lstStyle/>
        <a:p>
          <a:endParaRPr lang="de-DE"/>
        </a:p>
      </dgm:t>
    </dgm:pt>
    <dgm:pt modelId="{8923FC6B-C491-4ACC-986F-72CD09FA3837}" type="sibTrans" cxnId="{8BF63B2C-9483-45D3-8DF5-B87B31C7C474}">
      <dgm:prSet/>
      <dgm:spPr/>
      <dgm:t>
        <a:bodyPr/>
        <a:lstStyle/>
        <a:p>
          <a:endParaRPr lang="de-DE"/>
        </a:p>
      </dgm:t>
    </dgm:pt>
    <dgm:pt modelId="{45CD73ED-6214-42E2-891F-C5AE84E248F0}">
      <dgm:prSet phldrT="[Text]"/>
      <dgm:spPr/>
      <dgm:t>
        <a:bodyPr/>
        <a:lstStyle/>
        <a:p>
          <a:r>
            <a:rPr lang="en-GB" dirty="0" smtClean="0"/>
            <a:t>Execute composite </a:t>
          </a:r>
          <a:r>
            <a:rPr lang="en-GB" dirty="0" err="1" smtClean="0"/>
            <a:t>maneuver</a:t>
          </a:r>
          <a:endParaRPr lang="de-DE" dirty="0"/>
        </a:p>
      </dgm:t>
    </dgm:pt>
    <dgm:pt modelId="{B9445F69-8E34-4799-BC98-90C028185370}" type="parTrans" cxnId="{9EDF3A77-6AFA-4027-924F-4E884E15929C}">
      <dgm:prSet/>
      <dgm:spPr/>
      <dgm:t>
        <a:bodyPr/>
        <a:lstStyle/>
        <a:p>
          <a:endParaRPr lang="de-DE"/>
        </a:p>
      </dgm:t>
    </dgm:pt>
    <dgm:pt modelId="{83826F74-123A-4D3B-B4BE-660B41CD516F}" type="sibTrans" cxnId="{9EDF3A77-6AFA-4027-924F-4E884E15929C}">
      <dgm:prSet/>
      <dgm:spPr/>
      <dgm:t>
        <a:bodyPr/>
        <a:lstStyle/>
        <a:p>
          <a:endParaRPr lang="de-DE"/>
        </a:p>
      </dgm:t>
    </dgm:pt>
    <dgm:pt modelId="{48552D46-31FA-49A1-B762-5FB7A4A567CB}" type="pres">
      <dgm:prSet presAssocID="{3614B2A4-5A17-4659-A0BE-ACF6F450C48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A63A69C-14B8-401D-B81A-2B193B2FF99A}" type="pres">
      <dgm:prSet presAssocID="{3614B2A4-5A17-4659-A0BE-ACF6F450C487}" presName="dummyMaxCanvas" presStyleCnt="0">
        <dgm:presLayoutVars/>
      </dgm:prSet>
      <dgm:spPr/>
    </dgm:pt>
    <dgm:pt modelId="{2A97E492-0FA5-468C-B3E7-19EB52ECA245}" type="pres">
      <dgm:prSet presAssocID="{3614B2A4-5A17-4659-A0BE-ACF6F450C487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3CBF01E-CB6E-46FB-A0CE-10717976BBAF}" type="pres">
      <dgm:prSet presAssocID="{3614B2A4-5A17-4659-A0BE-ACF6F450C487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C45B46-C98C-428A-BAD8-C4972371C429}" type="pres">
      <dgm:prSet presAssocID="{3614B2A4-5A17-4659-A0BE-ACF6F450C487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B39FFBC-C690-42CD-8A88-2FCB00DDAF65}" type="pres">
      <dgm:prSet presAssocID="{3614B2A4-5A17-4659-A0BE-ACF6F450C487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AEC8862-E247-4200-A1D9-34C9052E52DF}" type="pres">
      <dgm:prSet presAssocID="{3614B2A4-5A17-4659-A0BE-ACF6F450C487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B33D1E-D756-4F07-A5EA-12387DAED649}" type="pres">
      <dgm:prSet presAssocID="{3614B2A4-5A17-4659-A0BE-ACF6F450C487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B444A3-E1EC-4ADA-A113-93AA36F2BB56}" type="pres">
      <dgm:prSet presAssocID="{3614B2A4-5A17-4659-A0BE-ACF6F450C487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9C77F8-96DC-4F7F-A193-022CF7453DE5}" type="pres">
      <dgm:prSet presAssocID="{3614B2A4-5A17-4659-A0BE-ACF6F450C487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590EA0-06C3-46DB-B56F-171AA1E6BBAC}" type="pres">
      <dgm:prSet presAssocID="{3614B2A4-5A17-4659-A0BE-ACF6F450C487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1409B6-7014-4407-85B0-CB137B5CD6DC}" type="pres">
      <dgm:prSet presAssocID="{3614B2A4-5A17-4659-A0BE-ACF6F450C487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135BC5-A949-4A26-A4CB-70D299B1416E}" type="pres">
      <dgm:prSet presAssocID="{3614B2A4-5A17-4659-A0BE-ACF6F450C487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099B5A7-044C-4E1A-B523-32758E739E6A}" type="pres">
      <dgm:prSet presAssocID="{3614B2A4-5A17-4659-A0BE-ACF6F450C487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775B9B-755E-45FB-AFDD-656F94CBBE19}" type="pres">
      <dgm:prSet presAssocID="{3614B2A4-5A17-4659-A0BE-ACF6F450C487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CEB1EC2-9A5A-4A37-ABB4-F052E0F40E56}" type="pres">
      <dgm:prSet presAssocID="{3614B2A4-5A17-4659-A0BE-ACF6F450C487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54F6C38-B112-4CE9-8E09-36AA25F46216}" type="presOf" srcId="{F97BC8A9-A51A-42A0-B223-321FB0ADE400}" destId="{C7135BC5-A949-4A26-A4CB-70D299B1416E}" srcOrd="1" destOrd="0" presId="urn:microsoft.com/office/officeart/2005/8/layout/vProcess5"/>
    <dgm:cxn modelId="{3AE99FEF-2EEE-475E-AA34-5F3EDC6A69A1}" type="presOf" srcId="{34CDFBF2-688F-4123-A2FE-B75B51B792ED}" destId="{2099B5A7-044C-4E1A-B523-32758E739E6A}" srcOrd="1" destOrd="0" presId="urn:microsoft.com/office/officeart/2005/8/layout/vProcess5"/>
    <dgm:cxn modelId="{5E88F767-981C-4CC3-B53D-EA4C6C97A81F}" type="presOf" srcId="{F97BC8A9-A51A-42A0-B223-321FB0ADE400}" destId="{43CBF01E-CB6E-46FB-A0CE-10717976BBAF}" srcOrd="0" destOrd="0" presId="urn:microsoft.com/office/officeart/2005/8/layout/vProcess5"/>
    <dgm:cxn modelId="{980D91FD-BB1C-48EE-A5B3-FEA98292D90D}" type="presOf" srcId="{8923FC6B-C491-4ACC-986F-72CD09FA3837}" destId="{5E590EA0-06C3-46DB-B56F-171AA1E6BBAC}" srcOrd="0" destOrd="0" presId="urn:microsoft.com/office/officeart/2005/8/layout/vProcess5"/>
    <dgm:cxn modelId="{FEBEF7E4-9649-46F3-8EF1-4B3F9BE0FD54}" type="presOf" srcId="{BFAD33B8-E87F-49D0-8210-F5D4AD0790DA}" destId="{2A97E492-0FA5-468C-B3E7-19EB52ECA245}" srcOrd="0" destOrd="0" presId="urn:microsoft.com/office/officeart/2005/8/layout/vProcess5"/>
    <dgm:cxn modelId="{EF84EC3E-7383-4D47-8478-38BA5DBB2FB0}" type="presOf" srcId="{BFAD33B8-E87F-49D0-8210-F5D4AD0790DA}" destId="{0C1409B6-7014-4407-85B0-CB137B5CD6DC}" srcOrd="1" destOrd="0" presId="urn:microsoft.com/office/officeart/2005/8/layout/vProcess5"/>
    <dgm:cxn modelId="{8BF63B2C-9483-45D3-8DF5-B87B31C7C474}" srcId="{3614B2A4-5A17-4659-A0BE-ACF6F450C487}" destId="{7CB8AE21-1C3C-4AC0-A573-B6A41657AA5D}" srcOrd="3" destOrd="0" parTransId="{89D6FFEE-F78A-47A4-8FCC-0CE1FBBC62D3}" sibTransId="{8923FC6B-C491-4ACC-986F-72CD09FA3837}"/>
    <dgm:cxn modelId="{9EDF3A77-6AFA-4027-924F-4E884E15929C}" srcId="{3614B2A4-5A17-4659-A0BE-ACF6F450C487}" destId="{45CD73ED-6214-42E2-891F-C5AE84E248F0}" srcOrd="4" destOrd="0" parTransId="{B9445F69-8E34-4799-BC98-90C028185370}" sibTransId="{83826F74-123A-4D3B-B4BE-660B41CD516F}"/>
    <dgm:cxn modelId="{AB452EAB-32BA-4594-812A-8828C688CB7E}" type="presOf" srcId="{34CDFBF2-688F-4123-A2FE-B75B51B792ED}" destId="{1EC45B46-C98C-428A-BAD8-C4972371C429}" srcOrd="0" destOrd="0" presId="urn:microsoft.com/office/officeart/2005/8/layout/vProcess5"/>
    <dgm:cxn modelId="{D95F57B3-77A0-43D7-9EC4-843742028A7A}" type="presOf" srcId="{108B7AED-2393-460F-B0A1-C7C7ACC2A038}" destId="{A89C77F8-96DC-4F7F-A193-022CF7453DE5}" srcOrd="0" destOrd="0" presId="urn:microsoft.com/office/officeart/2005/8/layout/vProcess5"/>
    <dgm:cxn modelId="{DA85F3DD-E307-4143-BBA4-8D531EBF0171}" type="presOf" srcId="{7CB8AE21-1C3C-4AC0-A573-B6A41657AA5D}" destId="{5B39FFBC-C690-42CD-8A88-2FCB00DDAF65}" srcOrd="0" destOrd="0" presId="urn:microsoft.com/office/officeart/2005/8/layout/vProcess5"/>
    <dgm:cxn modelId="{9B5E837B-FE7F-4FC9-BD46-418197956FC1}" srcId="{3614B2A4-5A17-4659-A0BE-ACF6F450C487}" destId="{F97BC8A9-A51A-42A0-B223-321FB0ADE400}" srcOrd="1" destOrd="0" parTransId="{9048BFDD-AED3-4201-A101-63B0570C6D15}" sibTransId="{212032D0-C7E2-47D3-89F7-EF2F7747F016}"/>
    <dgm:cxn modelId="{2FA6C7E1-FD7D-4852-8C78-43DB3DED3FE2}" srcId="{3614B2A4-5A17-4659-A0BE-ACF6F450C487}" destId="{BFAD33B8-E87F-49D0-8210-F5D4AD0790DA}" srcOrd="0" destOrd="0" parTransId="{688DEDA2-2609-4A8C-8086-8CF0909F03C2}" sibTransId="{AF4AB473-7BF6-4C24-873B-1BAEB10A6A88}"/>
    <dgm:cxn modelId="{A323AA47-933D-4A21-A163-8F2D6DE65560}" type="presOf" srcId="{45CD73ED-6214-42E2-891F-C5AE84E248F0}" destId="{DAEC8862-E247-4200-A1D9-34C9052E52DF}" srcOrd="0" destOrd="0" presId="urn:microsoft.com/office/officeart/2005/8/layout/vProcess5"/>
    <dgm:cxn modelId="{C7A24C0B-7337-4D4B-87C1-C56D452467D3}" type="presOf" srcId="{212032D0-C7E2-47D3-89F7-EF2F7747F016}" destId="{6AB444A3-E1EC-4ADA-A113-93AA36F2BB56}" srcOrd="0" destOrd="0" presId="urn:microsoft.com/office/officeart/2005/8/layout/vProcess5"/>
    <dgm:cxn modelId="{26193020-A283-44EE-B0DE-D5AA9C1D5646}" srcId="{3614B2A4-5A17-4659-A0BE-ACF6F450C487}" destId="{34CDFBF2-688F-4123-A2FE-B75B51B792ED}" srcOrd="2" destOrd="0" parTransId="{881B5ED0-58DC-4086-BFB0-CBE81782276A}" sibTransId="{108B7AED-2393-460F-B0A1-C7C7ACC2A038}"/>
    <dgm:cxn modelId="{5EC8BCBE-B280-4A25-9564-5D38DF852373}" type="presOf" srcId="{AF4AB473-7BF6-4C24-873B-1BAEB10A6A88}" destId="{6BB33D1E-D756-4F07-A5EA-12387DAED649}" srcOrd="0" destOrd="0" presId="urn:microsoft.com/office/officeart/2005/8/layout/vProcess5"/>
    <dgm:cxn modelId="{473B0AAF-83BB-4CDE-8F4B-1E62D0634BAE}" type="presOf" srcId="{3614B2A4-5A17-4659-A0BE-ACF6F450C487}" destId="{48552D46-31FA-49A1-B762-5FB7A4A567CB}" srcOrd="0" destOrd="0" presId="urn:microsoft.com/office/officeart/2005/8/layout/vProcess5"/>
    <dgm:cxn modelId="{E5D65FAF-CE25-4A81-9FD6-00399C56E3E3}" type="presOf" srcId="{45CD73ED-6214-42E2-891F-C5AE84E248F0}" destId="{4CEB1EC2-9A5A-4A37-ABB4-F052E0F40E56}" srcOrd="1" destOrd="0" presId="urn:microsoft.com/office/officeart/2005/8/layout/vProcess5"/>
    <dgm:cxn modelId="{428F11CB-70B8-45DF-8C7D-08096F6A33E3}" type="presOf" srcId="{7CB8AE21-1C3C-4AC0-A573-B6A41657AA5D}" destId="{EE775B9B-755E-45FB-AFDD-656F94CBBE19}" srcOrd="1" destOrd="0" presId="urn:microsoft.com/office/officeart/2005/8/layout/vProcess5"/>
    <dgm:cxn modelId="{157A3847-CA04-4A96-9DE0-80D455BF4F39}" type="presParOf" srcId="{48552D46-31FA-49A1-B762-5FB7A4A567CB}" destId="{2A63A69C-14B8-401D-B81A-2B193B2FF99A}" srcOrd="0" destOrd="0" presId="urn:microsoft.com/office/officeart/2005/8/layout/vProcess5"/>
    <dgm:cxn modelId="{CDA5FC55-1998-4542-8AE1-0330E818EA2B}" type="presParOf" srcId="{48552D46-31FA-49A1-B762-5FB7A4A567CB}" destId="{2A97E492-0FA5-468C-B3E7-19EB52ECA245}" srcOrd="1" destOrd="0" presId="urn:microsoft.com/office/officeart/2005/8/layout/vProcess5"/>
    <dgm:cxn modelId="{CD7A5983-DE2D-4A75-8C7A-FB04060FBE03}" type="presParOf" srcId="{48552D46-31FA-49A1-B762-5FB7A4A567CB}" destId="{43CBF01E-CB6E-46FB-A0CE-10717976BBAF}" srcOrd="2" destOrd="0" presId="urn:microsoft.com/office/officeart/2005/8/layout/vProcess5"/>
    <dgm:cxn modelId="{CFBDD1DE-EE02-4356-939B-F40239CB606C}" type="presParOf" srcId="{48552D46-31FA-49A1-B762-5FB7A4A567CB}" destId="{1EC45B46-C98C-428A-BAD8-C4972371C429}" srcOrd="3" destOrd="0" presId="urn:microsoft.com/office/officeart/2005/8/layout/vProcess5"/>
    <dgm:cxn modelId="{8A03BB7F-9E20-4B32-B813-1D02C7F3B24A}" type="presParOf" srcId="{48552D46-31FA-49A1-B762-5FB7A4A567CB}" destId="{5B39FFBC-C690-42CD-8A88-2FCB00DDAF65}" srcOrd="4" destOrd="0" presId="urn:microsoft.com/office/officeart/2005/8/layout/vProcess5"/>
    <dgm:cxn modelId="{6BACD7C6-77B7-400C-AEC3-B695B173A38D}" type="presParOf" srcId="{48552D46-31FA-49A1-B762-5FB7A4A567CB}" destId="{DAEC8862-E247-4200-A1D9-34C9052E52DF}" srcOrd="5" destOrd="0" presId="urn:microsoft.com/office/officeart/2005/8/layout/vProcess5"/>
    <dgm:cxn modelId="{221C711B-6C14-4231-8716-EF0679F628AE}" type="presParOf" srcId="{48552D46-31FA-49A1-B762-5FB7A4A567CB}" destId="{6BB33D1E-D756-4F07-A5EA-12387DAED649}" srcOrd="6" destOrd="0" presId="urn:microsoft.com/office/officeart/2005/8/layout/vProcess5"/>
    <dgm:cxn modelId="{3F603A8E-DB7F-4602-80E7-5E5B607ADAD6}" type="presParOf" srcId="{48552D46-31FA-49A1-B762-5FB7A4A567CB}" destId="{6AB444A3-E1EC-4ADA-A113-93AA36F2BB56}" srcOrd="7" destOrd="0" presId="urn:microsoft.com/office/officeart/2005/8/layout/vProcess5"/>
    <dgm:cxn modelId="{044823D2-D590-4403-B77E-87100F3E7A07}" type="presParOf" srcId="{48552D46-31FA-49A1-B762-5FB7A4A567CB}" destId="{A89C77F8-96DC-4F7F-A193-022CF7453DE5}" srcOrd="8" destOrd="0" presId="urn:microsoft.com/office/officeart/2005/8/layout/vProcess5"/>
    <dgm:cxn modelId="{2E50B775-59AB-48D0-83B4-4F9CC66F5F0B}" type="presParOf" srcId="{48552D46-31FA-49A1-B762-5FB7A4A567CB}" destId="{5E590EA0-06C3-46DB-B56F-171AA1E6BBAC}" srcOrd="9" destOrd="0" presId="urn:microsoft.com/office/officeart/2005/8/layout/vProcess5"/>
    <dgm:cxn modelId="{86DCA27F-6819-46BA-84B6-4D100E658394}" type="presParOf" srcId="{48552D46-31FA-49A1-B762-5FB7A4A567CB}" destId="{0C1409B6-7014-4407-85B0-CB137B5CD6DC}" srcOrd="10" destOrd="0" presId="urn:microsoft.com/office/officeart/2005/8/layout/vProcess5"/>
    <dgm:cxn modelId="{C187942B-4568-4289-B504-D74CDBDD793B}" type="presParOf" srcId="{48552D46-31FA-49A1-B762-5FB7A4A567CB}" destId="{C7135BC5-A949-4A26-A4CB-70D299B1416E}" srcOrd="11" destOrd="0" presId="urn:microsoft.com/office/officeart/2005/8/layout/vProcess5"/>
    <dgm:cxn modelId="{6347C270-F015-416A-B56A-5C645CBE481E}" type="presParOf" srcId="{48552D46-31FA-49A1-B762-5FB7A4A567CB}" destId="{2099B5A7-044C-4E1A-B523-32758E739E6A}" srcOrd="12" destOrd="0" presId="urn:microsoft.com/office/officeart/2005/8/layout/vProcess5"/>
    <dgm:cxn modelId="{A2A2521A-45A8-4EBC-B6AD-3259099C99CC}" type="presParOf" srcId="{48552D46-31FA-49A1-B762-5FB7A4A567CB}" destId="{EE775B9B-755E-45FB-AFDD-656F94CBBE19}" srcOrd="13" destOrd="0" presId="urn:microsoft.com/office/officeart/2005/8/layout/vProcess5"/>
    <dgm:cxn modelId="{BF406A56-A1ED-4F6C-8214-F02371C624D6}" type="presParOf" srcId="{48552D46-31FA-49A1-B762-5FB7A4A567CB}" destId="{4CEB1EC2-9A5A-4A37-ABB4-F052E0F40E5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2F819-E4BC-437F-9391-CA4528B377D9}">
      <dsp:nvSpPr>
        <dsp:cNvPr id="0" name=""/>
        <dsp:cNvSpPr/>
      </dsp:nvSpPr>
      <dsp:spPr>
        <a:xfrm>
          <a:off x="4751" y="1354027"/>
          <a:ext cx="2238636" cy="22386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8AB20-5A1D-46BA-925F-ECA8DC82A150}">
      <dsp:nvSpPr>
        <dsp:cNvPr id="0" name=""/>
        <dsp:cNvSpPr/>
      </dsp:nvSpPr>
      <dsp:spPr>
        <a:xfrm>
          <a:off x="1149" y="3616516"/>
          <a:ext cx="2238636" cy="1230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Asus </a:t>
          </a:r>
          <a:r>
            <a:rPr lang="en-US" sz="1800" kern="1200" dirty="0" err="1" smtClean="0"/>
            <a:t>Xtion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RGB Image</a:t>
          </a:r>
          <a:endParaRPr lang="en-US" sz="1400" kern="1200" dirty="0"/>
        </a:p>
      </dsp:txBody>
      <dsp:txXfrm>
        <a:off x="37197" y="3652564"/>
        <a:ext cx="2166540" cy="1158683"/>
      </dsp:txXfrm>
    </dsp:sp>
    <dsp:sp modelId="{5443A019-C051-46FD-B710-657790CBFB84}">
      <dsp:nvSpPr>
        <dsp:cNvPr id="0" name=""/>
        <dsp:cNvSpPr/>
      </dsp:nvSpPr>
      <dsp:spPr>
        <a:xfrm>
          <a:off x="2674598" y="2204388"/>
          <a:ext cx="431210" cy="537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674598" y="2311971"/>
        <a:ext cx="301847" cy="322747"/>
      </dsp:txXfrm>
    </dsp:sp>
    <dsp:sp modelId="{7B2F1B87-32A1-4224-B86B-123EB8A8C7D2}">
      <dsp:nvSpPr>
        <dsp:cNvPr id="0" name=""/>
        <dsp:cNvSpPr/>
      </dsp:nvSpPr>
      <dsp:spPr>
        <a:xfrm>
          <a:off x="3475418" y="1354027"/>
          <a:ext cx="2238636" cy="22386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ACE7F-25DB-42D7-AE9F-0324CFE2D3BC}">
      <dsp:nvSpPr>
        <dsp:cNvPr id="0" name=""/>
        <dsp:cNvSpPr/>
      </dsp:nvSpPr>
      <dsp:spPr>
        <a:xfrm>
          <a:off x="3471816" y="3616516"/>
          <a:ext cx="2238636" cy="1230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Preprocessing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Inverse Perspective Mapping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Filtering</a:t>
          </a:r>
          <a:endParaRPr lang="en-US" sz="1400" kern="1200" dirty="0"/>
        </a:p>
      </dsp:txBody>
      <dsp:txXfrm>
        <a:off x="3507864" y="3652564"/>
        <a:ext cx="2166540" cy="1158683"/>
      </dsp:txXfrm>
    </dsp:sp>
    <dsp:sp modelId="{B4D6ED47-C2D5-409A-A2F8-EF26255C5371}">
      <dsp:nvSpPr>
        <dsp:cNvPr id="0" name=""/>
        <dsp:cNvSpPr/>
      </dsp:nvSpPr>
      <dsp:spPr>
        <a:xfrm>
          <a:off x="6145265" y="2204388"/>
          <a:ext cx="431210" cy="537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145265" y="2311971"/>
        <a:ext cx="301847" cy="322747"/>
      </dsp:txXfrm>
    </dsp:sp>
    <dsp:sp modelId="{401E1230-C837-4F76-BC8E-673D4A3C4E77}">
      <dsp:nvSpPr>
        <dsp:cNvPr id="0" name=""/>
        <dsp:cNvSpPr/>
      </dsp:nvSpPr>
      <dsp:spPr>
        <a:xfrm>
          <a:off x="6946085" y="1354027"/>
          <a:ext cx="2238636" cy="22386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C16C1-1827-4C91-961E-FC2525B0B39F}">
      <dsp:nvSpPr>
        <dsp:cNvPr id="0" name=""/>
        <dsp:cNvSpPr/>
      </dsp:nvSpPr>
      <dsp:spPr>
        <a:xfrm>
          <a:off x="6942483" y="3616516"/>
          <a:ext cx="2238636" cy="12307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Feature Detection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Lane Data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Crossings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Parking spots</a:t>
          </a:r>
          <a:endParaRPr lang="en-US" sz="1400" kern="1200" dirty="0"/>
        </a:p>
      </dsp:txBody>
      <dsp:txXfrm>
        <a:off x="6978531" y="3652564"/>
        <a:ext cx="2166540" cy="1158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1052E-5509-46D5-9B8C-893BBB855ABC}" type="datetimeFigureOut">
              <a:rPr lang="de-DE" smtClean="0"/>
              <a:t>23.03.2016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1CFE1-9B71-4F9C-B706-903E3C29F9F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69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1CFE1-9B71-4F9C-B706-903E3C29F9F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3891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1CFE1-9B71-4F9C-B706-903E3C29F9F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17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2263" y="7704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5751" y="3956348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0" y="5900775"/>
            <a:ext cx="12194910" cy="9572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11" y="5902411"/>
            <a:ext cx="955589" cy="95558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91" y="6030806"/>
            <a:ext cx="2476789" cy="7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9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497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3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84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168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872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421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Editați stilurile de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012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278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56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85825"/>
          </a:xfrm>
        </p:spPr>
        <p:txBody>
          <a:bodyPr/>
          <a:lstStyle/>
          <a:p>
            <a:r>
              <a:rPr lang="ro-RO" dirty="0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08856" y="6417754"/>
            <a:ext cx="1143000" cy="365125"/>
          </a:xfrm>
        </p:spPr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6417753"/>
            <a:ext cx="7084177" cy="365125"/>
          </a:xfrm>
        </p:spPr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6433573"/>
            <a:ext cx="551167" cy="365125"/>
          </a:xfrm>
        </p:spPr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8003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84310" y="1758807"/>
            <a:ext cx="10018713" cy="4032393"/>
          </a:xfrm>
        </p:spPr>
        <p:txBody>
          <a:bodyPr anchor="ctr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0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27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5400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029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105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19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7943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0" y="5900775"/>
            <a:ext cx="12194910" cy="957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2910" y="314326"/>
            <a:ext cx="12194909" cy="1314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187" y="1777101"/>
            <a:ext cx="10018713" cy="4032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 dirty="0"/>
              <a:t>Editați stilurile de text coordonator</a:t>
            </a:r>
          </a:p>
          <a:p>
            <a:pPr lvl="1"/>
            <a:r>
              <a:rPr lang="ro-RO" dirty="0"/>
              <a:t>Al doilea nivel</a:t>
            </a:r>
          </a:p>
          <a:p>
            <a:pPr lvl="2"/>
            <a:r>
              <a:rPr lang="ro-RO" dirty="0"/>
              <a:t>Al treilea nivel</a:t>
            </a:r>
          </a:p>
          <a:p>
            <a:pPr lvl="3"/>
            <a:r>
              <a:rPr lang="ro-RO" dirty="0"/>
              <a:t>Al patrulea nivel</a:t>
            </a:r>
          </a:p>
          <a:p>
            <a:pPr lvl="4"/>
            <a:r>
              <a:rPr lang="ro-RO" dirty="0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8425" y="6083337"/>
            <a:ext cx="1524815" cy="5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568" y="6083336"/>
            <a:ext cx="4151542" cy="5921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6193" y="6083337"/>
            <a:ext cx="551167" cy="5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8731D5-D54E-4EE6-99CF-8F57A02B30D2}" type="slidenum">
              <a:rPr lang="fr-FR" smtClean="0"/>
              <a:pPr/>
              <a:t>‹Nr.›</a:t>
            </a:fld>
            <a:endParaRPr lang="fr-FR" dirty="0"/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11" y="5902411"/>
            <a:ext cx="955589" cy="955589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91" y="6030806"/>
            <a:ext cx="2476789" cy="7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8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u 8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algn="ctr"/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Presentation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Team </a:t>
            </a:r>
            <a:r>
              <a:rPr lang="fr-FR" dirty="0" err="1" smtClean="0"/>
              <a:t>SpaceRacer</a:t>
            </a:r>
            <a:endParaRPr lang="fr-FR" dirty="0"/>
          </a:p>
        </p:txBody>
      </p:sp>
      <p:sp>
        <p:nvSpPr>
          <p:cNvPr id="10" name="Subtitlu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dirty="0" smtClean="0"/>
              <a:t>Audi </a:t>
            </a:r>
            <a:r>
              <a:rPr lang="fr-FR" dirty="0" err="1" smtClean="0"/>
              <a:t>Autonomous</a:t>
            </a:r>
            <a:r>
              <a:rPr lang="fr-FR" dirty="0" smtClean="0"/>
              <a:t> </a:t>
            </a:r>
            <a:r>
              <a:rPr lang="fr-FR" dirty="0" err="1" smtClean="0"/>
              <a:t>Driving</a:t>
            </a:r>
            <a:r>
              <a:rPr lang="fr-FR" dirty="0" smtClean="0"/>
              <a:t> </a:t>
            </a:r>
            <a:r>
              <a:rPr lang="fr-FR" dirty="0" err="1" smtClean="0"/>
              <a:t>Cup</a:t>
            </a:r>
            <a:r>
              <a:rPr lang="fr-FR" dirty="0" smtClean="0"/>
              <a:t> 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838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 Planner Filter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94614895"/>
              </p:ext>
            </p:extLst>
          </p:nvPr>
        </p:nvGraphicFramePr>
        <p:xfrm>
          <a:off x="2030544" y="1628776"/>
          <a:ext cx="8128000" cy="4172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9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 </a:t>
            </a:r>
            <a:r>
              <a:rPr lang="de-DE" dirty="0" err="1" smtClean="0"/>
              <a:t>Planner</a:t>
            </a:r>
            <a:r>
              <a:rPr lang="de-DE" dirty="0" smtClean="0"/>
              <a:t> Filter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11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Generate driving path via data fusion</a:t>
            </a:r>
          </a:p>
          <a:p>
            <a:pPr marL="457200" lvl="1" indent="0">
              <a:buNone/>
            </a:pPr>
            <a:r>
              <a:rPr lang="de-DE" dirty="0" smtClean="0"/>
              <a:t>Weighted average between:</a:t>
            </a:r>
          </a:p>
          <a:p>
            <a:pPr lvl="1"/>
            <a:r>
              <a:rPr lang="de-DE" dirty="0" smtClean="0"/>
              <a:t>Previous driving path</a:t>
            </a:r>
          </a:p>
          <a:p>
            <a:pPr lvl="1"/>
            <a:r>
              <a:rPr lang="de-DE" dirty="0" smtClean="0"/>
              <a:t>Right, left and center lane data from worker threads</a:t>
            </a:r>
          </a:p>
          <a:p>
            <a:pPr lvl="1"/>
            <a:r>
              <a:rPr lang="de-DE" dirty="0" smtClean="0"/>
              <a:t>Extrapolated points</a:t>
            </a:r>
            <a:endParaRPr lang="de-DE" dirty="0"/>
          </a:p>
          <a:p>
            <a:r>
              <a:rPr lang="de-DE" dirty="0" smtClean="0"/>
              <a:t>Merge crossing and road sign data</a:t>
            </a:r>
          </a:p>
          <a:p>
            <a:pPr lvl="1"/>
            <a:r>
              <a:rPr lang="de-DE" dirty="0" smtClean="0"/>
              <a:t>Average center points</a:t>
            </a:r>
          </a:p>
          <a:p>
            <a:pPr lvl="1"/>
            <a:r>
              <a:rPr lang="de-DE" dirty="0" smtClean="0"/>
              <a:t>Store detection counters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93" t="5531" r="11573" b="56122"/>
          <a:stretch/>
        </p:blipFill>
        <p:spPr>
          <a:xfrm rot="5400000">
            <a:off x="7997822" y="2724149"/>
            <a:ext cx="4454359" cy="1679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8100"/>
          </a:effectLst>
        </p:spPr>
      </p:pic>
      <p:sp>
        <p:nvSpPr>
          <p:cNvPr id="6" name="TextBox 5"/>
          <p:cNvSpPr txBox="1"/>
          <p:nvPr/>
        </p:nvSpPr>
        <p:spPr>
          <a:xfrm>
            <a:off x="9814691" y="3597594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Pose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8987" y="225373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Path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0452494" y="2319860"/>
            <a:ext cx="295626" cy="11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452494" y="3689927"/>
            <a:ext cx="192515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59130" y="28845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Lanes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0548751" y="2971830"/>
            <a:ext cx="311720" cy="11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548751" y="3089440"/>
            <a:ext cx="51556" cy="16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9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Pose Controller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12</a:t>
            </a:fld>
            <a:endParaRPr lang="fr-FR"/>
          </a:p>
        </p:txBody>
      </p:sp>
      <p:grpSp>
        <p:nvGrpSpPr>
          <p:cNvPr id="29" name="Gruppieren 28"/>
          <p:cNvGrpSpPr/>
          <p:nvPr/>
        </p:nvGrpSpPr>
        <p:grpSpPr>
          <a:xfrm>
            <a:off x="908724" y="2275549"/>
            <a:ext cx="10371640" cy="2890737"/>
            <a:chOff x="1282764" y="2355982"/>
            <a:chExt cx="10371640" cy="2890737"/>
          </a:xfrm>
        </p:grpSpPr>
        <p:sp>
          <p:nvSpPr>
            <p:cNvPr id="4" name="Dreptunghi rotunjit 3"/>
            <p:cNvSpPr/>
            <p:nvPr/>
          </p:nvSpPr>
          <p:spPr>
            <a:xfrm>
              <a:off x="3686062" y="2582086"/>
              <a:ext cx="2249714" cy="812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Process</a:t>
              </a:r>
              <a:r>
                <a:rPr lang="fr-FR" dirty="0"/>
                <a:t> Block Pose</a:t>
              </a:r>
            </a:p>
            <a:p>
              <a:pPr algn="ctr"/>
              <a:r>
                <a:rPr lang="fr-FR" dirty="0"/>
                <a:t>PI </a:t>
              </a:r>
              <a:r>
                <a:rPr lang="fr-FR" dirty="0" err="1"/>
                <a:t>controller</a:t>
              </a:r>
              <a:endParaRPr lang="fr-FR" dirty="0"/>
            </a:p>
          </p:txBody>
        </p:sp>
        <p:sp>
          <p:nvSpPr>
            <p:cNvPr id="5" name="Dreptunghi rotunjit 4"/>
            <p:cNvSpPr/>
            <p:nvPr/>
          </p:nvSpPr>
          <p:spPr>
            <a:xfrm>
              <a:off x="7512503" y="2355982"/>
              <a:ext cx="2249714" cy="812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Process</a:t>
              </a:r>
              <a:r>
                <a:rPr lang="fr-FR" dirty="0"/>
                <a:t> Block </a:t>
              </a:r>
              <a:r>
                <a:rPr lang="fr-FR" dirty="0" err="1"/>
                <a:t>Velocity</a:t>
              </a:r>
              <a:endParaRPr lang="fr-FR" dirty="0"/>
            </a:p>
            <a:p>
              <a:pPr algn="ctr"/>
              <a:r>
                <a:rPr lang="fr-FR" dirty="0"/>
                <a:t>PI </a:t>
              </a:r>
              <a:r>
                <a:rPr lang="fr-FR" dirty="0" err="1"/>
                <a:t>controller</a:t>
              </a:r>
              <a:endParaRPr lang="fr-FR" dirty="0"/>
            </a:p>
          </p:txBody>
        </p:sp>
        <p:sp>
          <p:nvSpPr>
            <p:cNvPr id="6" name="Dreptunghi rotunjit 5"/>
            <p:cNvSpPr/>
            <p:nvPr/>
          </p:nvSpPr>
          <p:spPr>
            <a:xfrm>
              <a:off x="10261033" y="2582086"/>
              <a:ext cx="1393371" cy="8128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Velocity</a:t>
              </a:r>
              <a:endParaRPr lang="fr-FR" dirty="0" smtClean="0"/>
            </a:p>
          </p:txBody>
        </p:sp>
        <p:sp>
          <p:nvSpPr>
            <p:cNvPr id="7" name="Dreptunghi rotunjit 6"/>
            <p:cNvSpPr/>
            <p:nvPr/>
          </p:nvSpPr>
          <p:spPr>
            <a:xfrm>
              <a:off x="10261033" y="3730529"/>
              <a:ext cx="1393371" cy="8128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Steering</a:t>
              </a:r>
              <a:endParaRPr lang="fr-FR" dirty="0"/>
            </a:p>
          </p:txBody>
        </p:sp>
        <p:sp>
          <p:nvSpPr>
            <p:cNvPr id="8" name="Dreptunghi rotunjit 7"/>
            <p:cNvSpPr/>
            <p:nvPr/>
          </p:nvSpPr>
          <p:spPr>
            <a:xfrm>
              <a:off x="1294096" y="2678697"/>
              <a:ext cx="1393371" cy="81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Actual</a:t>
              </a:r>
              <a:r>
                <a:rPr lang="fr-FR" dirty="0" smtClean="0"/>
                <a:t> pose</a:t>
              </a:r>
              <a:endParaRPr lang="fr-FR" dirty="0"/>
            </a:p>
          </p:txBody>
        </p:sp>
        <p:sp>
          <p:nvSpPr>
            <p:cNvPr id="9" name="Dreptunghi rotunjit 8"/>
            <p:cNvSpPr/>
            <p:nvPr/>
          </p:nvSpPr>
          <p:spPr>
            <a:xfrm>
              <a:off x="1282764" y="3603369"/>
              <a:ext cx="1393371" cy="8128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/>
                <a:t>Desired</a:t>
              </a:r>
              <a:r>
                <a:rPr lang="fr-FR" dirty="0"/>
                <a:t> pose</a:t>
              </a:r>
            </a:p>
          </p:txBody>
        </p:sp>
        <p:cxnSp>
          <p:nvCxnSpPr>
            <p:cNvPr id="16" name="Conector cotit 15"/>
            <p:cNvCxnSpPr>
              <a:stCxn id="9" idx="3"/>
            </p:cNvCxnSpPr>
            <p:nvPr/>
          </p:nvCxnSpPr>
          <p:spPr>
            <a:xfrm flipV="1">
              <a:off x="2676135" y="3267275"/>
              <a:ext cx="997633" cy="74249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cotit 17"/>
            <p:cNvCxnSpPr>
              <a:stCxn id="8" idx="3"/>
              <a:endCxn id="4" idx="1"/>
            </p:cNvCxnSpPr>
            <p:nvPr/>
          </p:nvCxnSpPr>
          <p:spPr>
            <a:xfrm flipV="1">
              <a:off x="2687467" y="2988486"/>
              <a:ext cx="998595" cy="9661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cotit 19"/>
            <p:cNvCxnSpPr>
              <a:endCxn id="7" idx="1"/>
            </p:cNvCxnSpPr>
            <p:nvPr/>
          </p:nvCxnSpPr>
          <p:spPr>
            <a:xfrm>
              <a:off x="5935776" y="3259269"/>
              <a:ext cx="4325257" cy="877660"/>
            </a:xfrm>
            <a:prstGeom prst="bentConnector3">
              <a:avLst>
                <a:gd name="adj1" fmla="val 2885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cotit 25"/>
            <p:cNvCxnSpPr>
              <a:stCxn id="4" idx="3"/>
              <a:endCxn id="5" idx="1"/>
            </p:cNvCxnSpPr>
            <p:nvPr/>
          </p:nvCxnSpPr>
          <p:spPr>
            <a:xfrm flipV="1">
              <a:off x="5935776" y="2762382"/>
              <a:ext cx="1576727" cy="22610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cotit 27"/>
            <p:cNvCxnSpPr>
              <a:stCxn id="5" idx="3"/>
              <a:endCxn id="6" idx="1"/>
            </p:cNvCxnSpPr>
            <p:nvPr/>
          </p:nvCxnSpPr>
          <p:spPr>
            <a:xfrm>
              <a:off x="9762217" y="2762382"/>
              <a:ext cx="498816" cy="226104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Gewinkelte Verbindung 16"/>
            <p:cNvCxnSpPr>
              <a:stCxn id="6" idx="3"/>
            </p:cNvCxnSpPr>
            <p:nvPr/>
          </p:nvCxnSpPr>
          <p:spPr>
            <a:xfrm flipH="1">
              <a:off x="1282764" y="2988486"/>
              <a:ext cx="10371640" cy="96611"/>
            </a:xfrm>
            <a:prstGeom prst="bentConnector5">
              <a:avLst>
                <a:gd name="adj1" fmla="val -2204"/>
                <a:gd name="adj2" fmla="val 2323467"/>
                <a:gd name="adj3" fmla="val 102819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winkelte Verbindung 22"/>
            <p:cNvCxnSpPr>
              <a:stCxn id="7" idx="3"/>
              <a:endCxn id="8" idx="1"/>
            </p:cNvCxnSpPr>
            <p:nvPr/>
          </p:nvCxnSpPr>
          <p:spPr>
            <a:xfrm flipH="1" flipV="1">
              <a:off x="1294096" y="3085097"/>
              <a:ext cx="10360308" cy="1051832"/>
            </a:xfrm>
            <a:prstGeom prst="bentConnector5">
              <a:avLst>
                <a:gd name="adj1" fmla="val -2206"/>
                <a:gd name="adj2" fmla="val -104851"/>
                <a:gd name="adj3" fmla="val 10285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feld 26"/>
                <p:cNvSpPr txBox="1"/>
                <p:nvPr/>
              </p:nvSpPr>
              <p:spPr>
                <a:xfrm>
                  <a:off x="5708438" y="4877387"/>
                  <a:ext cx="461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𝚫</m:t>
                      </m:r>
                    </m:oMath>
                  </a14:m>
                  <a:r>
                    <a:rPr lang="en-GB" dirty="0" smtClean="0"/>
                    <a:t>t</a:t>
                  </a:r>
                  <a:endParaRPr lang="de-DE" dirty="0"/>
                </a:p>
              </p:txBody>
            </p:sp>
          </mc:Choice>
          <mc:Fallback>
            <p:sp>
              <p:nvSpPr>
                <p:cNvPr id="27" name="Textfeld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438" y="4877387"/>
                  <a:ext cx="46198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10000" r="-10526" b="-2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908724" y="1718633"/>
                <a:ext cx="2173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/>
                  <a:t>Pose &lt;x, y,</a:t>
                </a:r>
                <a:r>
                  <a:rPr lang="el-GR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1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dirty="0" smtClean="0"/>
                  <a:t>, speed&gt;</a:t>
                </a:r>
                <a:endParaRPr lang="de-DE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24" y="1718633"/>
                <a:ext cx="21736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41" t="-9836" r="-1401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9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13</a:t>
            </a:fld>
            <a:endParaRPr lang="fr-FR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88" y="1757495"/>
            <a:ext cx="10018712" cy="3950492"/>
          </a:xfrm>
        </p:spPr>
      </p:pic>
      <p:pic>
        <p:nvPicPr>
          <p:cNvPr id="8" name="Inhaltsplatzhalt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07" y="1752324"/>
            <a:ext cx="10347274" cy="4080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24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14</a:t>
            </a:fld>
            <a:endParaRPr lang="fr-FR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752324"/>
            <a:ext cx="11782688" cy="4080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5737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7" t="32465" r="13269" b="8741"/>
          <a:stretch/>
        </p:blipFill>
        <p:spPr>
          <a:xfrm>
            <a:off x="6769110" y="1061510"/>
            <a:ext cx="4561977" cy="4628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910" y="314326"/>
            <a:ext cx="12194909" cy="63394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Pose Controller: Results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15</a:t>
            </a:fld>
            <a:endParaRPr lang="fr-FR" dirty="0"/>
          </a:p>
        </p:txBody>
      </p:sp>
      <p:sp>
        <p:nvSpPr>
          <p:cNvPr id="8" name="Textfeld 7"/>
          <p:cNvSpPr txBox="1"/>
          <p:nvPr/>
        </p:nvSpPr>
        <p:spPr>
          <a:xfrm>
            <a:off x="1092199" y="2175226"/>
            <a:ext cx="3687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Steady state error on pose following:</a:t>
            </a:r>
          </a:p>
          <a:p>
            <a:r>
              <a:rPr lang="en-GB" dirty="0" smtClean="0"/>
              <a:t>-&gt; Integrator on correction angle</a:t>
            </a:r>
          </a:p>
          <a:p>
            <a:endParaRPr lang="en-GB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639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Parking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16</a:t>
            </a:fld>
            <a:endParaRPr lang="fr-FR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45" y="1520825"/>
            <a:ext cx="7850398" cy="4032250"/>
          </a:xfrm>
        </p:spPr>
      </p:pic>
    </p:spTree>
    <p:extLst>
      <p:ext uri="{BB962C8B-B14F-4D97-AF65-F5344CB8AC3E}">
        <p14:creationId xmlns:p14="http://schemas.microsoft.com/office/powerpoint/2010/main" val="165860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Parking Finder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17</a:t>
            </a:fld>
            <a:endParaRPr lang="fr-FR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043788"/>
              </p:ext>
            </p:extLst>
          </p:nvPr>
        </p:nvGraphicFramePr>
        <p:xfrm>
          <a:off x="2273563" y="1628776"/>
          <a:ext cx="7641962" cy="4032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02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Parking </a:t>
            </a:r>
            <a:r>
              <a:rPr lang="fr-FR" dirty="0" err="1" smtClean="0"/>
              <a:t>Maneuver</a:t>
            </a:r>
            <a:endParaRPr lang="fr-FR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18</a:t>
            </a:fld>
            <a:endParaRPr lang="fr-FR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895605" y="1758807"/>
            <a:ext cx="10018713" cy="403239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Initial </a:t>
            </a:r>
            <a:r>
              <a:rPr lang="fr-FR" dirty="0" err="1"/>
              <a:t>starting</a:t>
            </a:r>
            <a:r>
              <a:rPr lang="fr-FR" dirty="0"/>
              <a:t> pose – </a:t>
            </a:r>
            <a:r>
              <a:rPr lang="fr-FR" dirty="0" err="1"/>
              <a:t>reference</a:t>
            </a:r>
            <a:r>
              <a:rPr lang="fr-FR" dirty="0"/>
              <a:t> pose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Reorient</a:t>
            </a:r>
            <a:r>
              <a:rPr lang="fr-FR" dirty="0"/>
              <a:t> for entry at 15 </a:t>
            </a:r>
            <a:r>
              <a:rPr lang="fr-FR" dirty="0" err="1"/>
              <a:t>degrees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reference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Change orientation to 45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backwards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Fix</a:t>
            </a:r>
            <a:r>
              <a:rPr lang="fr-FR" dirty="0" smtClean="0"/>
              <a:t> orientation and center car in parking </a:t>
            </a:r>
            <a:r>
              <a:rPr lang="fr-FR" dirty="0" err="1" smtClean="0"/>
              <a:t>space</a:t>
            </a:r>
            <a:endParaRPr lang="fr-FR" dirty="0"/>
          </a:p>
        </p:txBody>
      </p:sp>
      <p:grpSp>
        <p:nvGrpSpPr>
          <p:cNvPr id="14" name="Gruppieren 13"/>
          <p:cNvGrpSpPr/>
          <p:nvPr/>
        </p:nvGrpSpPr>
        <p:grpSpPr>
          <a:xfrm>
            <a:off x="7829550" y="1085850"/>
            <a:ext cx="3439240" cy="4705350"/>
            <a:chOff x="7148465" y="900202"/>
            <a:chExt cx="3996500" cy="4890998"/>
          </a:xfrm>
        </p:grpSpPr>
        <p:grpSp>
          <p:nvGrpSpPr>
            <p:cNvPr id="35" name="Grupare 34"/>
            <p:cNvGrpSpPr/>
            <p:nvPr/>
          </p:nvGrpSpPr>
          <p:grpSpPr>
            <a:xfrm>
              <a:off x="8222233" y="900202"/>
              <a:ext cx="2922732" cy="4890998"/>
              <a:chOff x="7273839" y="259916"/>
              <a:chExt cx="2922732" cy="4890998"/>
            </a:xfrm>
          </p:grpSpPr>
          <p:cxnSp>
            <p:nvCxnSpPr>
              <p:cNvPr id="26" name="Conector drept 25"/>
              <p:cNvCxnSpPr/>
              <p:nvPr/>
            </p:nvCxnSpPr>
            <p:spPr>
              <a:xfrm flipH="1">
                <a:off x="8870201" y="2562624"/>
                <a:ext cx="1326370" cy="3181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Săgeată la dreapta 4"/>
              <p:cNvSpPr/>
              <p:nvPr/>
            </p:nvSpPr>
            <p:spPr>
              <a:xfrm rot="16200000">
                <a:off x="7651542" y="1483553"/>
                <a:ext cx="839243" cy="6529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dirty="0"/>
                  <a:t>1</a:t>
                </a:r>
              </a:p>
            </p:txBody>
          </p:sp>
          <p:sp>
            <p:nvSpPr>
              <p:cNvPr id="8" name="Săgeată la dreapta 7"/>
              <p:cNvSpPr/>
              <p:nvPr/>
            </p:nvSpPr>
            <p:spPr>
              <a:xfrm rot="14165776">
                <a:off x="7180676" y="745386"/>
                <a:ext cx="839243" cy="6529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dirty="0"/>
                  <a:t>2</a:t>
                </a:r>
              </a:p>
            </p:txBody>
          </p:sp>
          <p:sp>
            <p:nvSpPr>
              <p:cNvPr id="10" name="Săgeată la dreapta 9"/>
              <p:cNvSpPr/>
              <p:nvPr/>
            </p:nvSpPr>
            <p:spPr>
              <a:xfrm rot="16200000">
                <a:off x="9038583" y="2827817"/>
                <a:ext cx="839243" cy="6529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dirty="0"/>
                  <a:t>4</a:t>
                </a:r>
              </a:p>
            </p:txBody>
          </p:sp>
          <p:cxnSp>
            <p:nvCxnSpPr>
              <p:cNvPr id="12" name="Conector drept 11"/>
              <p:cNvCxnSpPr/>
              <p:nvPr/>
            </p:nvCxnSpPr>
            <p:spPr>
              <a:xfrm>
                <a:off x="8647363" y="259916"/>
                <a:ext cx="0" cy="4890998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Săgeată la dreapta 8"/>
              <p:cNvSpPr/>
              <p:nvPr/>
            </p:nvSpPr>
            <p:spPr>
              <a:xfrm rot="12293419">
                <a:off x="8218040" y="2355070"/>
                <a:ext cx="839243" cy="6529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fr-FR" dirty="0"/>
                  <a:t>3</a:t>
                </a:r>
              </a:p>
            </p:txBody>
          </p:sp>
          <p:sp>
            <p:nvSpPr>
              <p:cNvPr id="21" name="Dreptunghi rotunjit 20"/>
              <p:cNvSpPr/>
              <p:nvPr/>
            </p:nvSpPr>
            <p:spPr>
              <a:xfrm>
                <a:off x="9161973" y="1585091"/>
                <a:ext cx="551271" cy="84408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Dreptunghi rotunjit 21"/>
              <p:cNvSpPr/>
              <p:nvPr/>
            </p:nvSpPr>
            <p:spPr>
              <a:xfrm>
                <a:off x="9179250" y="3903760"/>
                <a:ext cx="551271" cy="84408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ector drept 22"/>
              <p:cNvCxnSpPr/>
              <p:nvPr/>
            </p:nvCxnSpPr>
            <p:spPr>
              <a:xfrm flipH="1">
                <a:off x="8791700" y="3770256"/>
                <a:ext cx="1326370" cy="3181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drept 27"/>
              <p:cNvCxnSpPr/>
              <p:nvPr/>
            </p:nvCxnSpPr>
            <p:spPr>
              <a:xfrm flipH="1">
                <a:off x="8843003" y="1292865"/>
                <a:ext cx="1326370" cy="3181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rept 28"/>
              <p:cNvCxnSpPr/>
              <p:nvPr/>
            </p:nvCxnSpPr>
            <p:spPr>
              <a:xfrm flipH="1">
                <a:off x="8867616" y="5096919"/>
                <a:ext cx="1326370" cy="3181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rept 29"/>
              <p:cNvCxnSpPr/>
              <p:nvPr/>
            </p:nvCxnSpPr>
            <p:spPr>
              <a:xfrm>
                <a:off x="10193986" y="1292865"/>
                <a:ext cx="0" cy="3804054"/>
              </a:xfrm>
              <a:prstGeom prst="line">
                <a:avLst/>
              </a:prstGeom>
              <a:ln w="76200" cmpd="sng">
                <a:solidFill>
                  <a:schemeClr val="bg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Flussdiagramm: Verbindungsstelle 3"/>
            <p:cNvSpPr/>
            <p:nvPr/>
          </p:nvSpPr>
          <p:spPr>
            <a:xfrm>
              <a:off x="8936672" y="2809823"/>
              <a:ext cx="135431" cy="129645"/>
            </a:xfrm>
            <a:prstGeom prst="flowChart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7148465" y="2680934"/>
              <a:ext cx="1651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Reference Pose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9283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19</a:t>
            </a:fld>
            <a:endParaRPr lang="fr-FR"/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69" y="1628776"/>
            <a:ext cx="7219950" cy="3895725"/>
          </a:xfrm>
        </p:spPr>
      </p:pic>
    </p:spTree>
    <p:extLst>
      <p:ext uri="{BB962C8B-B14F-4D97-AF65-F5344CB8AC3E}">
        <p14:creationId xmlns:p14="http://schemas.microsoft.com/office/powerpoint/2010/main" val="110913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2</a:t>
            </a:fld>
            <a:endParaRPr lang="fr-FR"/>
          </a:p>
        </p:txBody>
      </p:sp>
      <p:sp>
        <p:nvSpPr>
          <p:cNvPr id="6" name="Substituent conținut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Architecture</a:t>
            </a:r>
            <a:endParaRPr lang="fr-FR" dirty="0"/>
          </a:p>
          <a:p>
            <a:r>
              <a:rPr lang="fr-FR" dirty="0" smtClean="0"/>
              <a:t>Vision System</a:t>
            </a:r>
          </a:p>
          <a:p>
            <a:r>
              <a:rPr lang="fr-FR" dirty="0" smtClean="0"/>
              <a:t>Path </a:t>
            </a:r>
            <a:r>
              <a:rPr lang="fr-FR" dirty="0" err="1" smtClean="0"/>
              <a:t>Planner</a:t>
            </a:r>
            <a:endParaRPr lang="fr-FR" dirty="0"/>
          </a:p>
          <a:p>
            <a:r>
              <a:rPr lang="fr-FR" dirty="0" smtClean="0"/>
              <a:t>Pose </a:t>
            </a:r>
            <a:r>
              <a:rPr lang="fr-FR" dirty="0"/>
              <a:t>Controller</a:t>
            </a:r>
          </a:p>
          <a:p>
            <a:r>
              <a:rPr lang="fr-FR" dirty="0" smtClean="0"/>
              <a:t>Parking</a:t>
            </a:r>
          </a:p>
          <a:p>
            <a:r>
              <a:rPr lang="fr-FR" dirty="0" err="1" smtClean="0"/>
              <a:t>Demo</a:t>
            </a:r>
            <a:endParaRPr lang="fr-FR" dirty="0"/>
          </a:p>
          <a:p>
            <a:endParaRPr lang="fr-FR" dirty="0"/>
          </a:p>
        </p:txBody>
      </p:sp>
      <p:pic>
        <p:nvPicPr>
          <p:cNvPr id="7" name="I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142" y="2167953"/>
            <a:ext cx="5683881" cy="3214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0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Formation Driving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20</a:t>
            </a:fld>
            <a:endParaRPr lang="fr-FR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085187" y="1530207"/>
            <a:ext cx="10018713" cy="4032393"/>
          </a:xfrm>
        </p:spPr>
        <p:txBody>
          <a:bodyPr/>
          <a:lstStyle/>
          <a:p>
            <a:r>
              <a:rPr lang="en-GB" dirty="0" smtClean="0"/>
              <a:t>Use cases</a:t>
            </a:r>
          </a:p>
          <a:p>
            <a:pPr lvl="1"/>
            <a:r>
              <a:rPr lang="en-GB" dirty="0" smtClean="0"/>
              <a:t>Traffic jams</a:t>
            </a:r>
          </a:p>
          <a:p>
            <a:pPr lvl="1"/>
            <a:r>
              <a:rPr lang="en-GB" dirty="0" smtClean="0"/>
              <a:t>Convoys</a:t>
            </a:r>
          </a:p>
          <a:p>
            <a:r>
              <a:rPr lang="en-GB" dirty="0" smtClean="0"/>
              <a:t>Implementation</a:t>
            </a:r>
          </a:p>
          <a:p>
            <a:pPr lvl="1"/>
            <a:r>
              <a:rPr lang="en-GB" dirty="0" smtClean="0"/>
              <a:t>Leader position extracted from marker</a:t>
            </a:r>
          </a:p>
          <a:p>
            <a:pPr lvl="1"/>
            <a:r>
              <a:rPr lang="en-GB" dirty="0" smtClean="0"/>
              <a:t>Follower tracks leader’s path using the pose controller</a:t>
            </a:r>
          </a:p>
          <a:p>
            <a:pPr lvl="1"/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78" y="2095724"/>
            <a:ext cx="3032922" cy="2901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5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your attention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21</a:t>
            </a:fld>
            <a:endParaRPr lang="fr-FR" dirty="0"/>
          </a:p>
        </p:txBody>
      </p:sp>
      <p:pic>
        <p:nvPicPr>
          <p:cNvPr id="8" name="Audi Cras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5300" y="2222500"/>
            <a:ext cx="6118225" cy="344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4899288" y="1628776"/>
            <a:ext cx="239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/>
              <a:t>Questions?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401368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Architecture</a:t>
            </a:r>
            <a:endParaRPr lang="de-DE" dirty="0"/>
          </a:p>
        </p:txBody>
      </p:sp>
      <p:sp>
        <p:nvSpPr>
          <p:cNvPr id="97" name="Datumsplatzhalter 9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98" name="Fußzeilenplatzhalter 9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99" name="Foliennummernplatzhalter 9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3</a:t>
            </a:fld>
            <a:endParaRPr lang="fr-FR"/>
          </a:p>
        </p:txBody>
      </p:sp>
      <p:grpSp>
        <p:nvGrpSpPr>
          <p:cNvPr id="102" name="Gruppieren 101"/>
          <p:cNvGrpSpPr/>
          <p:nvPr/>
        </p:nvGrpSpPr>
        <p:grpSpPr>
          <a:xfrm>
            <a:off x="1176194" y="1910451"/>
            <a:ext cx="10634945" cy="3071980"/>
            <a:chOff x="1261355" y="2662926"/>
            <a:chExt cx="10634945" cy="3071980"/>
          </a:xfrm>
        </p:grpSpPr>
        <p:sp>
          <p:nvSpPr>
            <p:cNvPr id="87" name="Flussdiagramm: Prozess 86"/>
            <p:cNvSpPr/>
            <p:nvPr/>
          </p:nvSpPr>
          <p:spPr>
            <a:xfrm>
              <a:off x="6615277" y="3924637"/>
              <a:ext cx="507595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Flussdiagramm: Prozess 89"/>
            <p:cNvSpPr/>
            <p:nvPr/>
          </p:nvSpPr>
          <p:spPr>
            <a:xfrm>
              <a:off x="7256904" y="3928651"/>
              <a:ext cx="507595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winkelte Verbindung 20"/>
            <p:cNvCxnSpPr>
              <a:stCxn id="5" idx="3"/>
              <a:endCxn id="7" idx="0"/>
            </p:cNvCxnSpPr>
            <p:nvPr/>
          </p:nvCxnSpPr>
          <p:spPr>
            <a:xfrm>
              <a:off x="2479784" y="2969251"/>
              <a:ext cx="1564075" cy="95538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winkelte Verbindung 37"/>
            <p:cNvCxnSpPr>
              <a:stCxn id="4" idx="2"/>
              <a:endCxn id="36" idx="1"/>
            </p:cNvCxnSpPr>
            <p:nvPr/>
          </p:nvCxnSpPr>
          <p:spPr>
            <a:xfrm rot="16200000" flipH="1">
              <a:off x="2174591" y="4233264"/>
              <a:ext cx="891297" cy="149933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winkelte Verbindung 40"/>
            <p:cNvCxnSpPr>
              <a:stCxn id="36" idx="3"/>
              <a:endCxn id="87" idx="2"/>
            </p:cNvCxnSpPr>
            <p:nvPr/>
          </p:nvCxnSpPr>
          <p:spPr>
            <a:xfrm flipV="1">
              <a:off x="4588337" y="4537285"/>
              <a:ext cx="2280738" cy="89129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/>
            <p:cNvCxnSpPr>
              <a:stCxn id="4" idx="3"/>
              <a:endCxn id="7" idx="1"/>
            </p:cNvCxnSpPr>
            <p:nvPr/>
          </p:nvCxnSpPr>
          <p:spPr>
            <a:xfrm>
              <a:off x="2479784" y="4230961"/>
              <a:ext cx="9548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>
              <a:stCxn id="7" idx="3"/>
              <a:endCxn id="8" idx="1"/>
            </p:cNvCxnSpPr>
            <p:nvPr/>
          </p:nvCxnSpPr>
          <p:spPr>
            <a:xfrm>
              <a:off x="4653073" y="4230961"/>
              <a:ext cx="19546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/>
            <p:cNvCxnSpPr>
              <a:stCxn id="10" idx="2"/>
              <a:endCxn id="8" idx="0"/>
            </p:cNvCxnSpPr>
            <p:nvPr/>
          </p:nvCxnSpPr>
          <p:spPr>
            <a:xfrm>
              <a:off x="7213763" y="3275575"/>
              <a:ext cx="3175" cy="6490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/>
            <p:cNvCxnSpPr>
              <a:stCxn id="43" idx="0"/>
              <a:endCxn id="6" idx="2"/>
            </p:cNvCxnSpPr>
            <p:nvPr/>
          </p:nvCxnSpPr>
          <p:spPr>
            <a:xfrm flipV="1">
              <a:off x="9805086" y="4529471"/>
              <a:ext cx="0" cy="5849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/>
            <p:cNvCxnSpPr>
              <a:stCxn id="8" idx="3"/>
              <a:endCxn id="6" idx="1"/>
            </p:cNvCxnSpPr>
            <p:nvPr/>
          </p:nvCxnSpPr>
          <p:spPr>
            <a:xfrm flipV="1">
              <a:off x="7826152" y="4223147"/>
              <a:ext cx="1369719" cy="78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" name="Flussdiagramm: Prozess 3"/>
            <p:cNvSpPr/>
            <p:nvPr/>
          </p:nvSpPr>
          <p:spPr>
            <a:xfrm>
              <a:off x="1261355" y="392463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Camera</a:t>
              </a:r>
              <a:endParaRPr lang="de-DE" dirty="0"/>
            </a:p>
          </p:txBody>
        </p:sp>
        <p:sp>
          <p:nvSpPr>
            <p:cNvPr id="5" name="Flussdiagramm: Prozess 4"/>
            <p:cNvSpPr/>
            <p:nvPr/>
          </p:nvSpPr>
          <p:spPr>
            <a:xfrm>
              <a:off x="1261355" y="266292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 smtClean="0"/>
                <a:t>Odometry</a:t>
              </a:r>
              <a:endParaRPr lang="en-GB" dirty="0" smtClean="0"/>
            </a:p>
          </p:txBody>
        </p:sp>
        <p:sp>
          <p:nvSpPr>
            <p:cNvPr id="6" name="Flussdiagramm: Prozess 5"/>
            <p:cNvSpPr/>
            <p:nvPr/>
          </p:nvSpPr>
          <p:spPr>
            <a:xfrm>
              <a:off x="9195871" y="3916823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Controller</a:t>
              </a:r>
            </a:p>
          </p:txBody>
        </p:sp>
        <p:sp>
          <p:nvSpPr>
            <p:cNvPr id="7" name="Flussdiagramm: Prozess 6"/>
            <p:cNvSpPr/>
            <p:nvPr/>
          </p:nvSpPr>
          <p:spPr>
            <a:xfrm>
              <a:off x="3434644" y="392463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Image Processing</a:t>
              </a:r>
            </a:p>
          </p:txBody>
        </p:sp>
        <p:sp>
          <p:nvSpPr>
            <p:cNvPr id="8" name="Flussdiagramm: Prozess 7"/>
            <p:cNvSpPr/>
            <p:nvPr/>
          </p:nvSpPr>
          <p:spPr>
            <a:xfrm>
              <a:off x="6607723" y="392463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Path Planner</a:t>
              </a:r>
            </a:p>
          </p:txBody>
        </p:sp>
        <p:sp>
          <p:nvSpPr>
            <p:cNvPr id="10" name="Flussdiagramm: Prozess 9"/>
            <p:cNvSpPr/>
            <p:nvPr/>
          </p:nvSpPr>
          <p:spPr>
            <a:xfrm>
              <a:off x="6604548" y="2662927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Jury Module</a:t>
              </a:r>
            </a:p>
          </p:txBody>
        </p:sp>
        <p:sp>
          <p:nvSpPr>
            <p:cNvPr id="36" name="Flussdiagramm: Prozess 35"/>
            <p:cNvSpPr/>
            <p:nvPr/>
          </p:nvSpPr>
          <p:spPr>
            <a:xfrm>
              <a:off x="3369908" y="5122258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Marker Detection</a:t>
              </a:r>
            </a:p>
          </p:txBody>
        </p:sp>
        <p:sp>
          <p:nvSpPr>
            <p:cNvPr id="43" name="Flussdiagramm: Prozess 42"/>
            <p:cNvSpPr/>
            <p:nvPr/>
          </p:nvSpPr>
          <p:spPr>
            <a:xfrm>
              <a:off x="9195871" y="5114443"/>
              <a:ext cx="1218429" cy="61264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Keyboard</a:t>
              </a:r>
            </a:p>
          </p:txBody>
        </p:sp>
        <p:sp>
          <p:nvSpPr>
            <p:cNvPr id="59" name="Textfeld 58"/>
            <p:cNvSpPr txBox="1"/>
            <p:nvPr/>
          </p:nvSpPr>
          <p:spPr>
            <a:xfrm>
              <a:off x="2796841" y="2662926"/>
              <a:ext cx="637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Pose</a:t>
              </a:r>
              <a:endParaRPr lang="de-DE" dirty="0"/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2633526" y="3916823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RGB</a:t>
              </a:r>
              <a:endParaRPr lang="de-DE" dirty="0"/>
            </a:p>
          </p:txBody>
        </p:sp>
        <p:sp>
          <p:nvSpPr>
            <p:cNvPr id="61" name="Textfeld 60"/>
            <p:cNvSpPr txBox="1"/>
            <p:nvPr/>
          </p:nvSpPr>
          <p:spPr>
            <a:xfrm>
              <a:off x="2185776" y="5049061"/>
              <a:ext cx="61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RGB</a:t>
              </a:r>
              <a:endParaRPr lang="de-DE" dirty="0"/>
            </a:p>
          </p:txBody>
        </p:sp>
        <p:sp>
          <p:nvSpPr>
            <p:cNvPr id="62" name="Textfeld 61"/>
            <p:cNvSpPr txBox="1"/>
            <p:nvPr/>
          </p:nvSpPr>
          <p:spPr>
            <a:xfrm>
              <a:off x="5189705" y="5059250"/>
              <a:ext cx="1234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Road Signs</a:t>
              </a:r>
              <a:endParaRPr lang="de-DE" dirty="0"/>
            </a:p>
          </p:txBody>
        </p:sp>
        <p:sp>
          <p:nvSpPr>
            <p:cNvPr id="65" name="Textfeld 64"/>
            <p:cNvSpPr txBox="1"/>
            <p:nvPr/>
          </p:nvSpPr>
          <p:spPr>
            <a:xfrm>
              <a:off x="5075175" y="3854680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Lanes</a:t>
              </a:r>
              <a:endParaRPr lang="de-DE" dirty="0"/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934101" y="4286155"/>
              <a:ext cx="1096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Crossings</a:t>
              </a:r>
              <a:endParaRPr lang="de-DE" dirty="0"/>
            </a:p>
          </p:txBody>
        </p:sp>
        <p:sp>
          <p:nvSpPr>
            <p:cNvPr id="68" name="Textfeld 67"/>
            <p:cNvSpPr txBox="1"/>
            <p:nvPr/>
          </p:nvSpPr>
          <p:spPr>
            <a:xfrm>
              <a:off x="8313804" y="3916823"/>
              <a:ext cx="730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Poses</a:t>
              </a:r>
              <a:endParaRPr lang="de-DE" dirty="0"/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7213762" y="3406343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Maneuvers</a:t>
              </a:r>
              <a:endParaRPr lang="de-DE" dirty="0"/>
            </a:p>
          </p:txBody>
        </p:sp>
        <p:sp>
          <p:nvSpPr>
            <p:cNvPr id="70" name="Textfeld 69"/>
            <p:cNvSpPr txBox="1"/>
            <p:nvPr/>
          </p:nvSpPr>
          <p:spPr>
            <a:xfrm>
              <a:off x="7812666" y="5003784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Maneuvers</a:t>
              </a:r>
              <a:endParaRPr lang="de-DE" dirty="0"/>
            </a:p>
          </p:txBody>
        </p:sp>
        <p:cxnSp>
          <p:nvCxnSpPr>
            <p:cNvPr id="76" name="Gewinkelte Verbindung 75"/>
            <p:cNvCxnSpPr>
              <a:stCxn id="43" idx="1"/>
              <a:endCxn id="90" idx="2"/>
            </p:cNvCxnSpPr>
            <p:nvPr/>
          </p:nvCxnSpPr>
          <p:spPr>
            <a:xfrm rot="10800000">
              <a:off x="7510703" y="4541299"/>
              <a:ext cx="1685169" cy="87946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feld 91"/>
            <p:cNvSpPr txBox="1"/>
            <p:nvPr/>
          </p:nvSpPr>
          <p:spPr>
            <a:xfrm>
              <a:off x="8909662" y="4660889"/>
              <a:ext cx="730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Poses</a:t>
              </a:r>
              <a:endParaRPr lang="de-DE" dirty="0"/>
            </a:p>
          </p:txBody>
        </p:sp>
        <p:sp>
          <p:nvSpPr>
            <p:cNvPr id="96" name="Pfeil nach rechts 95"/>
            <p:cNvSpPr/>
            <p:nvPr/>
          </p:nvSpPr>
          <p:spPr>
            <a:xfrm>
              <a:off x="10453309" y="3687621"/>
              <a:ext cx="1442991" cy="108668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Steering</a:t>
              </a:r>
            </a:p>
            <a:p>
              <a:pPr algn="ctr"/>
              <a:r>
                <a:rPr lang="en-GB" dirty="0" smtClean="0"/>
                <a:t>Speed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96251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Vision system</a:t>
            </a:r>
            <a:endParaRPr lang="fr-FR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4</a:t>
            </a:fld>
            <a:endParaRPr lang="fr-FR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09145439"/>
              </p:ext>
            </p:extLst>
          </p:nvPr>
        </p:nvGraphicFramePr>
        <p:xfrm>
          <a:off x="1317592" y="593443"/>
          <a:ext cx="9553903" cy="5785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56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8289"/>
            <a:ext cx="12194909" cy="1314450"/>
          </a:xfrm>
        </p:spPr>
        <p:txBody>
          <a:bodyPr/>
          <a:lstStyle/>
          <a:p>
            <a:r>
              <a:rPr lang="de-DE" dirty="0" smtClean="0"/>
              <a:t>Image Processing Filter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5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097" y="1682607"/>
            <a:ext cx="10018713" cy="403239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Calculate IPM and Top Down -&gt; World transforms</a:t>
            </a:r>
          </a:p>
          <a:p>
            <a:pPr lvl="1"/>
            <a:r>
              <a:rPr lang="de-DE" dirty="0" smtClean="0"/>
              <a:t>From camera angle and position</a:t>
            </a:r>
          </a:p>
          <a:p>
            <a:pPr lvl="1"/>
            <a:r>
              <a:rPr lang="de-DE" dirty="0" smtClean="0"/>
              <a:t>From odometry</a:t>
            </a:r>
          </a:p>
          <a:p>
            <a:r>
              <a:rPr lang="de-DE" dirty="0" smtClean="0"/>
              <a:t>Manage worker threads</a:t>
            </a:r>
          </a:p>
          <a:p>
            <a:pPr lvl="1"/>
            <a:r>
              <a:rPr lang="de-DE" dirty="0" smtClean="0"/>
              <a:t>Spawn and destroy</a:t>
            </a:r>
          </a:p>
          <a:p>
            <a:pPr lvl="1"/>
            <a:r>
              <a:rPr lang="de-DE" dirty="0" smtClean="0"/>
              <a:t>Distribute work</a:t>
            </a:r>
          </a:p>
          <a:p>
            <a:r>
              <a:rPr lang="de-DE" dirty="0" smtClean="0"/>
              <a:t>Manage preferences and pin connections</a:t>
            </a:r>
          </a:p>
          <a:p>
            <a:pPr lvl="1"/>
            <a:r>
              <a:rPr lang="de-DE" dirty="0" smtClean="0"/>
              <a:t>Forward preferences to workers</a:t>
            </a:r>
          </a:p>
          <a:p>
            <a:pPr lvl="1"/>
            <a:r>
              <a:rPr lang="de-DE" dirty="0" smtClean="0"/>
              <a:t>Communicate with other filters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8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Worker Threads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6</a:t>
            </a:fld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Configurable number of workers</a:t>
            </a:r>
          </a:p>
          <a:p>
            <a:r>
              <a:rPr lang="de-DE" dirty="0" smtClean="0"/>
              <a:t>Staggered execution</a:t>
            </a:r>
          </a:p>
          <a:p>
            <a:r>
              <a:rPr lang="de-DE" dirty="0" smtClean="0"/>
              <a:t>Perform IPM</a:t>
            </a:r>
          </a:p>
          <a:p>
            <a:r>
              <a:rPr lang="de-DE" dirty="0" smtClean="0"/>
              <a:t>Perform Filtering</a:t>
            </a:r>
          </a:p>
          <a:p>
            <a:pPr lvl="1"/>
            <a:r>
              <a:rPr lang="de-DE" dirty="0" smtClean="0"/>
              <a:t>Threshold, Dilation</a:t>
            </a:r>
          </a:p>
          <a:p>
            <a:r>
              <a:rPr lang="de-DE" dirty="0" smtClean="0"/>
              <a:t>Perform Feature Detection</a:t>
            </a:r>
          </a:p>
          <a:p>
            <a:pPr lvl="1"/>
            <a:r>
              <a:rPr lang="de-DE" dirty="0" smtClean="0"/>
              <a:t>Lanes</a:t>
            </a:r>
          </a:p>
          <a:p>
            <a:pPr lvl="1"/>
            <a:r>
              <a:rPr lang="de-DE" dirty="0" smtClean="0"/>
              <a:t>Crossings</a:t>
            </a:r>
          </a:p>
          <a:p>
            <a:pPr lvl="1"/>
            <a:r>
              <a:rPr lang="de-DE" dirty="0" smtClean="0"/>
              <a:t>Beginning of parking spaces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241692"/>
              </p:ext>
            </p:extLst>
          </p:nvPr>
        </p:nvGraphicFramePr>
        <p:xfrm>
          <a:off x="7718533" y="1601857"/>
          <a:ext cx="2475188" cy="41097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37594">
                  <a:extLst>
                    <a:ext uri="{9D8B030D-6E8A-4147-A177-3AD203B41FA5}">
                      <a16:colId xmlns:a16="http://schemas.microsoft.com/office/drawing/2014/main" xmlns="" val="1829278225"/>
                    </a:ext>
                  </a:extLst>
                </a:gridCol>
                <a:gridCol w="1237594">
                  <a:extLst>
                    <a:ext uri="{9D8B030D-6E8A-4147-A177-3AD203B41FA5}">
                      <a16:colId xmlns:a16="http://schemas.microsoft.com/office/drawing/2014/main" xmlns="" val="47101934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r>
                        <a:rPr lang="de-DE" dirty="0" smtClean="0"/>
                        <a:t>Thread 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Thread 2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72125361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Processing</a:t>
                      </a:r>
                    </a:p>
                    <a:p>
                      <a:pPr algn="ctr"/>
                      <a:r>
                        <a:rPr lang="de-DE" dirty="0" smtClean="0"/>
                        <a:t>Frame 1</a:t>
                      </a:r>
                      <a:endParaRPr lang="de-DE" dirty="0"/>
                    </a:p>
                  </a:txBody>
                  <a:tcPr vert="vert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Idle</a:t>
                      </a:r>
                      <a:endParaRPr lang="de-DE" dirty="0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xmlns="" val="497060790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Processing</a:t>
                      </a:r>
                    </a:p>
                    <a:p>
                      <a:pPr algn="ctr"/>
                      <a:r>
                        <a:rPr lang="de-DE" dirty="0" smtClean="0"/>
                        <a:t>Frame 2</a:t>
                      </a:r>
                      <a:endParaRPr lang="de-DE" dirty="0"/>
                    </a:p>
                  </a:txBody>
                  <a:tcPr vert="vert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988292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Idle</a:t>
                      </a:r>
                      <a:endParaRPr lang="de-DE" dirty="0"/>
                    </a:p>
                  </a:txBody>
                  <a:tcPr vert="vert" anchor="ctr"/>
                </a:tc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39508394"/>
                  </a:ext>
                </a:extLst>
              </a:tr>
              <a:tr h="576000">
                <a:tc rowSpan="3"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Processing</a:t>
                      </a:r>
                    </a:p>
                    <a:p>
                      <a:pPr algn="ctr"/>
                      <a:r>
                        <a:rPr lang="de-DE" dirty="0" smtClean="0"/>
                        <a:t>Frame 3</a:t>
                      </a:r>
                      <a:endParaRPr lang="de-DE" dirty="0"/>
                    </a:p>
                  </a:txBody>
                  <a:tcPr vert="vert"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 dirty="0" smtClean="0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xmlns="" val="1006891555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 vert="vert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Idle</a:t>
                      </a:r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xmlns="" val="3726350152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 vert="vert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 smtClean="0"/>
                        <a:t>Process</a:t>
                      </a:r>
                      <a:endParaRPr lang="de-DE" dirty="0" smtClean="0"/>
                    </a:p>
                    <a:p>
                      <a:pPr algn="ctr"/>
                      <a:r>
                        <a:rPr lang="de-DE" dirty="0" smtClean="0"/>
                        <a:t>Frame 4</a:t>
                      </a:r>
                    </a:p>
                  </a:txBody>
                  <a:tcPr vert="vert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702624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vert="vert" anchor="ctr"/>
                </a:tc>
                <a:tc vMerge="1">
                  <a:txBody>
                    <a:bodyPr/>
                    <a:lstStyle/>
                    <a:p>
                      <a:endParaRPr lang="de-DE" dirty="0" smtClean="0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xmlns="" val="3473661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7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Lane Detection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7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41" y="1578885"/>
            <a:ext cx="5090583" cy="4075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897446" y="1839965"/>
            <a:ext cx="4319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Data fusion: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Previous lane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Detected points in filtered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Extrapolation from found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Transformed to world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7446" y="3528482"/>
            <a:ext cx="39424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Center lane: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Contour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Known shape, tracked across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Filtered using previous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Matched to expected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Transformed to world coordinates</a:t>
            </a:r>
          </a:p>
        </p:txBody>
      </p:sp>
    </p:spTree>
    <p:extLst>
      <p:ext uri="{BB962C8B-B14F-4D97-AF65-F5344CB8AC3E}">
        <p14:creationId xmlns:p14="http://schemas.microsoft.com/office/powerpoint/2010/main" val="29845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Crossing Detection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8</a:t>
            </a:fld>
            <a:endParaRPr lang="fr-F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1539759"/>
            <a:ext cx="5080073" cy="4032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7187431"/>
              </p:ext>
            </p:extLst>
          </p:nvPr>
        </p:nvGraphicFramePr>
        <p:xfrm>
          <a:off x="1431073" y="1346318"/>
          <a:ext cx="3583370" cy="4419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42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Path Planner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23/03/2016</a:t>
            </a:r>
            <a:endParaRPr lang="fr-FR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AADC2016 - Team SpaceRacer</a:t>
            </a:r>
            <a:endParaRPr lang="fr-FR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731D5-D54E-4EE6-99CF-8F57A02B30D2}" type="slidenum">
              <a:rPr lang="fr-FR" smtClean="0"/>
              <a:t>9</a:t>
            </a:fld>
            <a:endParaRPr lang="fr-F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8" y="1628776"/>
            <a:ext cx="10018712" cy="3599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72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ă">
  <a:themeElements>
    <a:clrScheme name="Paralaxă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ă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ă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TM03457496[[fn=Paralaxă]]</Template>
  <TotalTime>0</TotalTime>
  <Words>580</Words>
  <Application>Microsoft Office PowerPoint</Application>
  <PresentationFormat>Breitbild</PresentationFormat>
  <Paragraphs>227</Paragraphs>
  <Slides>21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Corbel</vt:lpstr>
      <vt:lpstr>Paralaxă</vt:lpstr>
      <vt:lpstr>Technical Presentation Team SpaceRacer</vt:lpstr>
      <vt:lpstr>Agenda</vt:lpstr>
      <vt:lpstr>Architecture</vt:lpstr>
      <vt:lpstr>Vision system</vt:lpstr>
      <vt:lpstr>Image Processing Filter</vt:lpstr>
      <vt:lpstr>Worker Threads</vt:lpstr>
      <vt:lpstr>Lane Detection</vt:lpstr>
      <vt:lpstr>Crossing Detection</vt:lpstr>
      <vt:lpstr>Path Planner</vt:lpstr>
      <vt:lpstr>Path Planner Filter</vt:lpstr>
      <vt:lpstr>Path Planner Filter</vt:lpstr>
      <vt:lpstr>Pose Controller</vt:lpstr>
      <vt:lpstr>PowerPoint-Präsentation</vt:lpstr>
      <vt:lpstr>PowerPoint-Präsentation</vt:lpstr>
      <vt:lpstr>Pose Controller: Results</vt:lpstr>
      <vt:lpstr>Parking</vt:lpstr>
      <vt:lpstr>Parking Finder</vt:lpstr>
      <vt:lpstr>Parking Maneuver</vt:lpstr>
      <vt:lpstr>Demo</vt:lpstr>
      <vt:lpstr>Formation Driving</vt:lpstr>
      <vt:lpstr>Thank you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Racer</dc:title>
  <dc:creator>Cezar Suteu</dc:creator>
  <cp:lastModifiedBy>Felix Zeltner</cp:lastModifiedBy>
  <cp:revision>84</cp:revision>
  <dcterms:created xsi:type="dcterms:W3CDTF">2016-03-20T15:52:55Z</dcterms:created>
  <dcterms:modified xsi:type="dcterms:W3CDTF">2016-03-23T07:16:53Z</dcterms:modified>
</cp:coreProperties>
</file>